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7" r:id="rId2"/>
    <p:sldId id="304" r:id="rId3"/>
    <p:sldId id="323" r:id="rId4"/>
    <p:sldId id="313" r:id="rId5"/>
    <p:sldId id="321" r:id="rId6"/>
    <p:sldId id="322" r:id="rId7"/>
    <p:sldId id="327" r:id="rId8"/>
    <p:sldId id="314" r:id="rId9"/>
    <p:sldId id="315" r:id="rId10"/>
    <p:sldId id="316" r:id="rId11"/>
    <p:sldId id="317" r:id="rId12"/>
    <p:sldId id="318" r:id="rId13"/>
    <p:sldId id="319" r:id="rId14"/>
    <p:sldId id="260" r:id="rId15"/>
    <p:sldId id="277" r:id="rId16"/>
    <p:sldId id="311" r:id="rId17"/>
    <p:sldId id="320" r:id="rId18"/>
    <p:sldId id="324" r:id="rId19"/>
    <p:sldId id="325" r:id="rId20"/>
    <p:sldId id="326" r:id="rId21"/>
    <p:sldId id="258" r:id="rId22"/>
    <p:sldId id="265" r:id="rId23"/>
    <p:sldId id="296" r:id="rId24"/>
    <p:sldId id="286" r:id="rId25"/>
    <p:sldId id="288" r:id="rId26"/>
    <p:sldId id="268" r:id="rId27"/>
    <p:sldId id="289" r:id="rId28"/>
    <p:sldId id="287" r:id="rId29"/>
    <p:sldId id="290" r:id="rId30"/>
    <p:sldId id="291" r:id="rId31"/>
    <p:sldId id="282" r:id="rId32"/>
    <p:sldId id="259" r:id="rId33"/>
    <p:sldId id="301" r:id="rId34"/>
    <p:sldId id="292" r:id="rId35"/>
    <p:sldId id="293" r:id="rId36"/>
    <p:sldId id="283" r:id="rId37"/>
    <p:sldId id="299" r:id="rId38"/>
    <p:sldId id="298" r:id="rId39"/>
    <p:sldId id="284" r:id="rId4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023DCA74-B27F-4610-A070-2174F4154B8F}">
          <p14:sldIdLst>
            <p14:sldId id="257"/>
            <p14:sldId id="304"/>
            <p14:sldId id="323"/>
            <p14:sldId id="313"/>
            <p14:sldId id="321"/>
            <p14:sldId id="322"/>
            <p14:sldId id="327"/>
            <p14:sldId id="314"/>
            <p14:sldId id="315"/>
            <p14:sldId id="316"/>
            <p14:sldId id="317"/>
            <p14:sldId id="318"/>
            <p14:sldId id="319"/>
            <p14:sldId id="260"/>
            <p14:sldId id="277"/>
            <p14:sldId id="311"/>
            <p14:sldId id="320"/>
            <p14:sldId id="324"/>
            <p14:sldId id="325"/>
            <p14:sldId id="326"/>
          </p14:sldIdLst>
        </p14:section>
        <p14:section name="Recherche" id="{AF7FA5B6-C233-4E8E-98A8-FB8704AFC269}">
          <p14:sldIdLst>
            <p14:sldId id="258"/>
            <p14:sldId id="265"/>
            <p14:sldId id="296"/>
            <p14:sldId id="286"/>
            <p14:sldId id="288"/>
            <p14:sldId id="268"/>
            <p14:sldId id="289"/>
            <p14:sldId id="287"/>
            <p14:sldId id="290"/>
            <p14:sldId id="291"/>
            <p14:sldId id="282"/>
            <p14:sldId id="259"/>
            <p14:sldId id="301"/>
            <p14:sldId id="292"/>
            <p14:sldId id="293"/>
            <p14:sldId id="283"/>
            <p14:sldId id="299"/>
            <p14:sldId id="298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0C10E1-3D4C-4FBC-A2D5-8A65391D4371}" v="1" dt="2025-05-26T07:25:19.3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el amigo" userId="e89c6fa087fc999c" providerId="Windows Live" clId="Web-{518573D2-B65E-23C5-5B7D-DE545DE9A2D7}"/>
    <pc:docChg chg="modSld">
      <pc:chgData name="michel amigo" userId="e89c6fa087fc999c" providerId="Windows Live" clId="Web-{518573D2-B65E-23C5-5B7D-DE545DE9A2D7}" dt="2025-05-27T06:12:19.603" v="0" actId="1076"/>
      <pc:docMkLst>
        <pc:docMk/>
      </pc:docMkLst>
      <pc:sldChg chg="modSp">
        <pc:chgData name="michel amigo" userId="e89c6fa087fc999c" providerId="Windows Live" clId="Web-{518573D2-B65E-23C5-5B7D-DE545DE9A2D7}" dt="2025-05-27T06:12:19.603" v="0" actId="1076"/>
        <pc:sldMkLst>
          <pc:docMk/>
          <pc:sldMk cId="1257972904" sldId="277"/>
        </pc:sldMkLst>
        <pc:picChg chg="mod">
          <ac:chgData name="michel amigo" userId="e89c6fa087fc999c" providerId="Windows Live" clId="Web-{518573D2-B65E-23C5-5B7D-DE545DE9A2D7}" dt="2025-05-27T06:12:19.603" v="0" actId="1076"/>
          <ac:picMkLst>
            <pc:docMk/>
            <pc:sldMk cId="1257972904" sldId="277"/>
            <ac:picMk id="10" creationId="{3EE8B9CF-2DCB-63B5-4DE6-09988CAF2CCA}"/>
          </ac:picMkLst>
        </pc:picChg>
      </pc:sldChg>
    </pc:docChg>
  </pc:docChgLst>
  <pc:docChgLst>
    <pc:chgData name="sarah hadi" userId="93ee62a5e095bd60" providerId="Windows Live" clId="Web-{FE817838-662D-08C1-4192-CAC35D86CA03}"/>
    <pc:docChg chg="modSld sldOrd">
      <pc:chgData name="sarah hadi" userId="93ee62a5e095bd60" providerId="Windows Live" clId="Web-{FE817838-662D-08C1-4192-CAC35D86CA03}" dt="2025-05-23T06:40:10.440" v="10" actId="20577"/>
      <pc:docMkLst>
        <pc:docMk/>
      </pc:docMkLst>
      <pc:sldChg chg="modSp">
        <pc:chgData name="sarah hadi" userId="93ee62a5e095bd60" providerId="Windows Live" clId="Web-{FE817838-662D-08C1-4192-CAC35D86CA03}" dt="2025-05-23T06:22:14.041" v="5" actId="20577"/>
        <pc:sldMkLst>
          <pc:docMk/>
          <pc:sldMk cId="2296875800" sldId="257"/>
        </pc:sldMkLst>
      </pc:sldChg>
      <pc:sldChg chg="ord">
        <pc:chgData name="sarah hadi" userId="93ee62a5e095bd60" providerId="Windows Live" clId="Web-{FE817838-662D-08C1-4192-CAC35D86CA03}" dt="2025-05-23T06:23:17.106" v="6"/>
        <pc:sldMkLst>
          <pc:docMk/>
          <pc:sldMk cId="2249420351" sldId="261"/>
        </pc:sldMkLst>
      </pc:sldChg>
      <pc:sldChg chg="modSp">
        <pc:chgData name="sarah hadi" userId="93ee62a5e095bd60" providerId="Windows Live" clId="Web-{FE817838-662D-08C1-4192-CAC35D86CA03}" dt="2025-05-23T06:40:10.440" v="10" actId="20577"/>
        <pc:sldMkLst>
          <pc:docMk/>
          <pc:sldMk cId="2268845162" sldId="296"/>
        </pc:sldMkLst>
        <pc:spChg chg="mod">
          <ac:chgData name="sarah hadi" userId="93ee62a5e095bd60" providerId="Windows Live" clId="Web-{FE817838-662D-08C1-4192-CAC35D86CA03}" dt="2025-05-23T06:40:10.440" v="10" actId="20577"/>
          <ac:spMkLst>
            <pc:docMk/>
            <pc:sldMk cId="2268845162" sldId="296"/>
            <ac:spMk id="2" creationId="{363FC798-40FF-B078-01E7-74DE7BA58ADA}"/>
          </ac:spMkLst>
        </pc:spChg>
      </pc:sldChg>
    </pc:docChg>
  </pc:docChgLst>
  <pc:docChgLst>
    <pc:chgData name="Akram Atouile" userId="d54f35c6555e4497" providerId="Windows Live" clId="Web-{59379EE0-9955-3E65-A6A2-1DD765428053}"/>
    <pc:docChg chg="addSld modSld modSection">
      <pc:chgData name="Akram Atouile" userId="d54f35c6555e4497" providerId="Windows Live" clId="Web-{59379EE0-9955-3E65-A6A2-1DD765428053}" dt="2025-05-26T09:11:43.576" v="158" actId="20577"/>
      <pc:docMkLst>
        <pc:docMk/>
      </pc:docMkLst>
      <pc:sldChg chg="modSp add replId">
        <pc:chgData name="Akram Atouile" userId="d54f35c6555e4497" providerId="Windows Live" clId="Web-{59379EE0-9955-3E65-A6A2-1DD765428053}" dt="2025-05-26T09:11:43.576" v="158" actId="20577"/>
        <pc:sldMkLst>
          <pc:docMk/>
          <pc:sldMk cId="1676466078" sldId="326"/>
        </pc:sldMkLst>
        <pc:spChg chg="mod">
          <ac:chgData name="Akram Atouile" userId="d54f35c6555e4497" providerId="Windows Live" clId="Web-{59379EE0-9955-3E65-A6A2-1DD765428053}" dt="2025-05-26T09:09:27.854" v="4" actId="20577"/>
          <ac:spMkLst>
            <pc:docMk/>
            <pc:sldMk cId="1676466078" sldId="326"/>
            <ac:spMk id="2" creationId="{0E10296B-3948-B19B-A7CC-3521577DB10A}"/>
          </ac:spMkLst>
        </pc:spChg>
        <pc:spChg chg="mod">
          <ac:chgData name="Akram Atouile" userId="d54f35c6555e4497" providerId="Windows Live" clId="Web-{59379EE0-9955-3E65-A6A2-1DD765428053}" dt="2025-05-26T09:11:43.576" v="158" actId="20577"/>
          <ac:spMkLst>
            <pc:docMk/>
            <pc:sldMk cId="1676466078" sldId="326"/>
            <ac:spMk id="3" creationId="{767BCCD9-8B1F-DBDE-E843-F2B1B63AC083}"/>
          </ac:spMkLst>
        </pc:spChg>
      </pc:sldChg>
    </pc:docChg>
  </pc:docChgLst>
  <pc:docChgLst>
    <pc:chgData name="Elyas Arfaoui" userId="b68ce78a2a4adbb6" providerId="Windows Live" clId="Web-{F8407EC1-F326-CA1A-A2E8-23DEAB4CF734}"/>
    <pc:docChg chg="modSld">
      <pc:chgData name="Elyas Arfaoui" userId="b68ce78a2a4adbb6" providerId="Windows Live" clId="Web-{F8407EC1-F326-CA1A-A2E8-23DEAB4CF734}" dt="2025-05-22T12:59:41.306" v="12" actId="20577"/>
      <pc:docMkLst>
        <pc:docMk/>
      </pc:docMkLst>
      <pc:sldChg chg="modSp">
        <pc:chgData name="Elyas Arfaoui" userId="b68ce78a2a4adbb6" providerId="Windows Live" clId="Web-{F8407EC1-F326-CA1A-A2E8-23DEAB4CF734}" dt="2025-05-22T12:59:41.306" v="12" actId="20577"/>
        <pc:sldMkLst>
          <pc:docMk/>
          <pc:sldMk cId="4226728077" sldId="259"/>
        </pc:sldMkLst>
        <pc:spChg chg="mod">
          <ac:chgData name="Elyas Arfaoui" userId="b68ce78a2a4adbb6" providerId="Windows Live" clId="Web-{F8407EC1-F326-CA1A-A2E8-23DEAB4CF734}" dt="2025-05-22T12:59:41.306" v="12" actId="20577"/>
          <ac:spMkLst>
            <pc:docMk/>
            <pc:sldMk cId="4226728077" sldId="259"/>
            <ac:spMk id="3" creationId="{FEF29501-06C1-0236-1843-28C026C1E2C7}"/>
          </ac:spMkLst>
        </pc:spChg>
      </pc:sldChg>
      <pc:sldChg chg="modSp">
        <pc:chgData name="Elyas Arfaoui" userId="b68ce78a2a4adbb6" providerId="Windows Live" clId="Web-{F8407EC1-F326-CA1A-A2E8-23DEAB4CF734}" dt="2025-05-22T12:28:28.757" v="0" actId="20577"/>
        <pc:sldMkLst>
          <pc:docMk/>
          <pc:sldMk cId="2545880464" sldId="273"/>
        </pc:sldMkLst>
      </pc:sldChg>
    </pc:docChg>
  </pc:docChgLst>
  <pc:docChgLst>
    <pc:chgData name="Coco B." userId="2f810c6f01a863e8" providerId="Windows Live" clId="Web-{1D5BA641-4876-B243-B72C-BC02630B73DF}"/>
    <pc:docChg chg="addSld modSld modSection">
      <pc:chgData name="Coco B." userId="2f810c6f01a863e8" providerId="Windows Live" clId="Web-{1D5BA641-4876-B243-B72C-BC02630B73DF}" dt="2025-05-27T09:31:40.198" v="71"/>
      <pc:docMkLst>
        <pc:docMk/>
      </pc:docMkLst>
      <pc:sldChg chg="modSp">
        <pc:chgData name="Coco B." userId="2f810c6f01a863e8" providerId="Windows Live" clId="Web-{1D5BA641-4876-B243-B72C-BC02630B73DF}" dt="2025-05-27T09:28:37.888" v="3" actId="1076"/>
        <pc:sldMkLst>
          <pc:docMk/>
          <pc:sldMk cId="873203545" sldId="322"/>
        </pc:sldMkLst>
        <pc:spChg chg="mod">
          <ac:chgData name="Coco B." userId="2f810c6f01a863e8" providerId="Windows Live" clId="Web-{1D5BA641-4876-B243-B72C-BC02630B73DF}" dt="2025-05-27T09:28:14.418" v="2" actId="1076"/>
          <ac:spMkLst>
            <pc:docMk/>
            <pc:sldMk cId="873203545" sldId="322"/>
            <ac:spMk id="80" creationId="{49F33FC9-92A0-B564-8954-57AB5F8B9567}"/>
          </ac:spMkLst>
        </pc:spChg>
        <pc:grpChg chg="mod">
          <ac:chgData name="Coco B." userId="2f810c6f01a863e8" providerId="Windows Live" clId="Web-{1D5BA641-4876-B243-B72C-BC02630B73DF}" dt="2025-05-27T09:28:37.888" v="3" actId="1076"/>
          <ac:grpSpMkLst>
            <pc:docMk/>
            <pc:sldMk cId="873203545" sldId="322"/>
            <ac:grpSpMk id="112" creationId="{596F3032-8C7D-8B9D-006C-6A7B47CFCEA5}"/>
          </ac:grpSpMkLst>
        </pc:grpChg>
        <pc:cxnChg chg="mod">
          <ac:chgData name="Coco B." userId="2f810c6f01a863e8" providerId="Windows Live" clId="Web-{1D5BA641-4876-B243-B72C-BC02630B73DF}" dt="2025-05-27T09:28:37.888" v="3" actId="1076"/>
          <ac:cxnSpMkLst>
            <pc:docMk/>
            <pc:sldMk cId="873203545" sldId="322"/>
            <ac:cxnSpMk id="114" creationId="{3DC62C14-9E20-3AFC-0A4A-0CD36616BC8B}"/>
          </ac:cxnSpMkLst>
        </pc:cxnChg>
      </pc:sldChg>
      <pc:sldChg chg="addSp delSp modSp add replId">
        <pc:chgData name="Coco B." userId="2f810c6f01a863e8" providerId="Windows Live" clId="Web-{1D5BA641-4876-B243-B72C-BC02630B73DF}" dt="2025-05-27T09:31:40.198" v="71"/>
        <pc:sldMkLst>
          <pc:docMk/>
          <pc:sldMk cId="293769147" sldId="327"/>
        </pc:sldMkLst>
        <pc:spChg chg="mod">
          <ac:chgData name="Coco B." userId="2f810c6f01a863e8" providerId="Windows Live" clId="Web-{1D5BA641-4876-B243-B72C-BC02630B73DF}" dt="2025-05-27T09:30:19.098" v="30" actId="1076"/>
          <ac:spMkLst>
            <pc:docMk/>
            <pc:sldMk cId="293769147" sldId="327"/>
            <ac:spMk id="3" creationId="{B1A7B638-5627-84F4-E5D7-778D7E371D92}"/>
          </ac:spMkLst>
        </pc:spChg>
        <pc:spChg chg="del">
          <ac:chgData name="Coco B." userId="2f810c6f01a863e8" providerId="Windows Live" clId="Web-{1D5BA641-4876-B243-B72C-BC02630B73DF}" dt="2025-05-27T09:31:40.198" v="71"/>
          <ac:spMkLst>
            <pc:docMk/>
            <pc:sldMk cId="293769147" sldId="327"/>
            <ac:spMk id="4" creationId="{8B7FB422-F4FE-09EF-CEAE-2284CA43C5E5}"/>
          </ac:spMkLst>
        </pc:spChg>
        <pc:spChg chg="topLvl">
          <ac:chgData name="Coco B." userId="2f810c6f01a863e8" providerId="Windows Live" clId="Web-{1D5BA641-4876-B243-B72C-BC02630B73DF}" dt="2025-05-27T09:29:29.282" v="17"/>
          <ac:spMkLst>
            <pc:docMk/>
            <pc:sldMk cId="293769147" sldId="327"/>
            <ac:spMk id="10" creationId="{2B5859C8-65A4-2600-56DF-E4670FD9C48C}"/>
          </ac:spMkLst>
        </pc:spChg>
        <pc:spChg chg="add del topLvl">
          <ac:chgData name="Coco B." userId="2f810c6f01a863e8" providerId="Windows Live" clId="Web-{1D5BA641-4876-B243-B72C-BC02630B73DF}" dt="2025-05-27T09:30:04.285" v="22"/>
          <ac:spMkLst>
            <pc:docMk/>
            <pc:sldMk cId="293769147" sldId="327"/>
            <ac:spMk id="11" creationId="{F778EA06-A31A-44AC-89E9-BC5F74FD106D}"/>
          </ac:spMkLst>
        </pc:spChg>
        <pc:spChg chg="add mod">
          <ac:chgData name="Coco B." userId="2f810c6f01a863e8" providerId="Windows Live" clId="Web-{1D5BA641-4876-B243-B72C-BC02630B73DF}" dt="2025-05-27T09:31:01.976" v="55" actId="1076"/>
          <ac:spMkLst>
            <pc:docMk/>
            <pc:sldMk cId="293769147" sldId="327"/>
            <ac:spMk id="14" creationId="{66B52270-A37B-A9A5-56F5-27F1D99E7C17}"/>
          </ac:spMkLst>
        </pc:spChg>
        <pc:spChg chg="add mod">
          <ac:chgData name="Coco B." userId="2f810c6f01a863e8" providerId="Windows Live" clId="Web-{1D5BA641-4876-B243-B72C-BC02630B73DF}" dt="2025-05-27T09:31:22.915" v="70" actId="20577"/>
          <ac:spMkLst>
            <pc:docMk/>
            <pc:sldMk cId="293769147" sldId="327"/>
            <ac:spMk id="22" creationId="{2011BCD0-3456-E75F-ADE3-B1B46250988F}"/>
          </ac:spMkLst>
        </pc:spChg>
        <pc:spChg chg="del">
          <ac:chgData name="Coco B." userId="2f810c6f01a863e8" providerId="Windows Live" clId="Web-{1D5BA641-4876-B243-B72C-BC02630B73DF}" dt="2025-05-27T09:29:04.859" v="11"/>
          <ac:spMkLst>
            <pc:docMk/>
            <pc:sldMk cId="293769147" sldId="327"/>
            <ac:spMk id="74" creationId="{CB047A5C-25C0-36D6-B00D-B28F1E281B77}"/>
          </ac:spMkLst>
        </pc:spChg>
        <pc:spChg chg="del">
          <ac:chgData name="Coco B." userId="2f810c6f01a863e8" providerId="Windows Live" clId="Web-{1D5BA641-4876-B243-B72C-BC02630B73DF}" dt="2025-05-27T09:29:09.390" v="12"/>
          <ac:spMkLst>
            <pc:docMk/>
            <pc:sldMk cId="293769147" sldId="327"/>
            <ac:spMk id="75" creationId="{A8E9FF51-DE7A-3E30-F3A1-4E7C89ECF89E}"/>
          </ac:spMkLst>
        </pc:spChg>
        <pc:spChg chg="add del">
          <ac:chgData name="Coco B." userId="2f810c6f01a863e8" providerId="Windows Live" clId="Web-{1D5BA641-4876-B243-B72C-BC02630B73DF}" dt="2025-05-27T09:30:06.473" v="25"/>
          <ac:spMkLst>
            <pc:docMk/>
            <pc:sldMk cId="293769147" sldId="327"/>
            <ac:spMk id="76" creationId="{3554130B-6AB9-37D4-434E-AE2E5F7A2C6A}"/>
          </ac:spMkLst>
        </pc:spChg>
        <pc:spChg chg="del">
          <ac:chgData name="Coco B." userId="2f810c6f01a863e8" providerId="Windows Live" clId="Web-{1D5BA641-4876-B243-B72C-BC02630B73DF}" dt="2025-05-27T09:29:04.500" v="10"/>
          <ac:spMkLst>
            <pc:docMk/>
            <pc:sldMk cId="293769147" sldId="327"/>
            <ac:spMk id="77" creationId="{884196CD-2859-E12A-77EA-A908AE0F9DDD}"/>
          </ac:spMkLst>
        </pc:spChg>
        <pc:spChg chg="del">
          <ac:chgData name="Coco B." userId="2f810c6f01a863e8" providerId="Windows Live" clId="Web-{1D5BA641-4876-B243-B72C-BC02630B73DF}" dt="2025-05-27T09:29:04.203" v="9"/>
          <ac:spMkLst>
            <pc:docMk/>
            <pc:sldMk cId="293769147" sldId="327"/>
            <ac:spMk id="78" creationId="{FE78A694-02F3-DD5F-83EE-00E715482FC0}"/>
          </ac:spMkLst>
        </pc:spChg>
        <pc:spChg chg="add del">
          <ac:chgData name="Coco B." userId="2f810c6f01a863e8" providerId="Windows Live" clId="Web-{1D5BA641-4876-B243-B72C-BC02630B73DF}" dt="2025-05-27T09:30:11.676" v="28"/>
          <ac:spMkLst>
            <pc:docMk/>
            <pc:sldMk cId="293769147" sldId="327"/>
            <ac:spMk id="79" creationId="{828A18A1-6E57-931A-CAE0-44C53F0BDEDA}"/>
          </ac:spMkLst>
        </pc:spChg>
        <pc:spChg chg="del">
          <ac:chgData name="Coco B." userId="2f810c6f01a863e8" providerId="Windows Live" clId="Web-{1D5BA641-4876-B243-B72C-BC02630B73DF}" dt="2025-05-27T09:28:51.280" v="5"/>
          <ac:spMkLst>
            <pc:docMk/>
            <pc:sldMk cId="293769147" sldId="327"/>
            <ac:spMk id="80" creationId="{456A37F5-4A7E-36D5-3C27-0DCDBD9C83DF}"/>
          </ac:spMkLst>
        </pc:spChg>
        <pc:grpChg chg="add del">
          <ac:chgData name="Coco B." userId="2f810c6f01a863e8" providerId="Windows Live" clId="Web-{1D5BA641-4876-B243-B72C-BC02630B73DF}" dt="2025-05-27T09:30:04.285" v="22"/>
          <ac:grpSpMkLst>
            <pc:docMk/>
            <pc:sldMk cId="293769147" sldId="327"/>
            <ac:grpSpMk id="15" creationId="{37F080D7-3881-A45C-0910-D1C4EA27A3F6}"/>
          </ac:grpSpMkLst>
        </pc:grpChg>
        <pc:grpChg chg="mod">
          <ac:chgData name="Coco B." userId="2f810c6f01a863e8" providerId="Windows Live" clId="Web-{1D5BA641-4876-B243-B72C-BC02630B73DF}" dt="2025-05-27T09:30:15.489" v="29" actId="1076"/>
          <ac:grpSpMkLst>
            <pc:docMk/>
            <pc:sldMk cId="293769147" sldId="327"/>
            <ac:grpSpMk id="16" creationId="{BA3FA76F-DD25-6624-2D98-0645E63E328C}"/>
          </ac:grpSpMkLst>
        </pc:grpChg>
        <pc:grpChg chg="add del">
          <ac:chgData name="Coco B." userId="2f810c6f01a863e8" providerId="Windows Live" clId="Web-{1D5BA641-4876-B243-B72C-BC02630B73DF}" dt="2025-05-27T09:30:09.566" v="27"/>
          <ac:grpSpMkLst>
            <pc:docMk/>
            <pc:sldMk cId="293769147" sldId="327"/>
            <ac:grpSpMk id="112" creationId="{49B95937-5592-BF39-31BC-0B1810CB02C8}"/>
          </ac:grpSpMkLst>
        </pc:grpChg>
        <pc:cxnChg chg="mod">
          <ac:chgData name="Coco B." userId="2f810c6f01a863e8" providerId="Windows Live" clId="Web-{1D5BA641-4876-B243-B72C-BC02630B73DF}" dt="2025-05-27T09:30:09.566" v="27"/>
          <ac:cxnSpMkLst>
            <pc:docMk/>
            <pc:sldMk cId="293769147" sldId="327"/>
            <ac:cxnSpMk id="17" creationId="{FA93F9F5-30C3-24E7-E857-FC2B06A807B6}"/>
          </ac:cxnSpMkLst>
        </pc:cxnChg>
        <pc:cxnChg chg="del mod">
          <ac:chgData name="Coco B." userId="2f810c6f01a863e8" providerId="Windows Live" clId="Web-{1D5BA641-4876-B243-B72C-BC02630B73DF}" dt="2025-05-27T09:28:55.577" v="6"/>
          <ac:cxnSpMkLst>
            <pc:docMk/>
            <pc:sldMk cId="293769147" sldId="327"/>
            <ac:cxnSpMk id="114" creationId="{57CDE2FC-2EE7-144C-F435-7D301B7A9419}"/>
          </ac:cxnSpMkLst>
        </pc:cxnChg>
      </pc:sldChg>
    </pc:docChg>
  </pc:docChgLst>
  <pc:docChgLst>
    <pc:chgData name="michel amigo" userId="e89c6fa087fc999c" providerId="Windows Live" clId="Web-{8DB7EAA8-1C1F-0D66-70C5-C14EAC70B256}"/>
    <pc:docChg chg="modSld">
      <pc:chgData name="michel amigo" userId="e89c6fa087fc999c" providerId="Windows Live" clId="Web-{8DB7EAA8-1C1F-0D66-70C5-C14EAC70B256}" dt="2025-05-22T14:57:16.891" v="32" actId="1076"/>
      <pc:docMkLst>
        <pc:docMk/>
      </pc:docMkLst>
      <pc:sldChg chg="addSp delSp modSp">
        <pc:chgData name="michel amigo" userId="e89c6fa087fc999c" providerId="Windows Live" clId="Web-{8DB7EAA8-1C1F-0D66-70C5-C14EAC70B256}" dt="2025-05-22T14:57:16.891" v="32" actId="1076"/>
        <pc:sldMkLst>
          <pc:docMk/>
          <pc:sldMk cId="1257972904" sldId="277"/>
        </pc:sldMkLst>
      </pc:sldChg>
    </pc:docChg>
  </pc:docChgLst>
  <pc:docChgLst>
    <pc:chgData name="sarah hadi" userId="93ee62a5e095bd60" providerId="Windows Live" clId="Web-{55D1A069-A2A7-A0DA-9BDE-98E47FA71D26}"/>
    <pc:docChg chg="modSld">
      <pc:chgData name="sarah hadi" userId="93ee62a5e095bd60" providerId="Windows Live" clId="Web-{55D1A069-A2A7-A0DA-9BDE-98E47FA71D26}" dt="2025-05-23T16:53:14.680" v="1" actId="20577"/>
      <pc:docMkLst>
        <pc:docMk/>
      </pc:docMkLst>
      <pc:sldChg chg="modSp">
        <pc:chgData name="sarah hadi" userId="93ee62a5e095bd60" providerId="Windows Live" clId="Web-{55D1A069-A2A7-A0DA-9BDE-98E47FA71D26}" dt="2025-05-23T16:52:30.069" v="0" actId="1076"/>
        <pc:sldMkLst>
          <pc:docMk/>
          <pc:sldMk cId="89798169" sldId="311"/>
        </pc:sldMkLst>
        <pc:picChg chg="mod">
          <ac:chgData name="sarah hadi" userId="93ee62a5e095bd60" providerId="Windows Live" clId="Web-{55D1A069-A2A7-A0DA-9BDE-98E47FA71D26}" dt="2025-05-23T16:52:30.069" v="0" actId="1076"/>
          <ac:picMkLst>
            <pc:docMk/>
            <pc:sldMk cId="89798169" sldId="311"/>
            <ac:picMk id="1026" creationId="{1BEBA095-B668-1F1B-8F0E-E59687DBF98B}"/>
          </ac:picMkLst>
        </pc:picChg>
      </pc:sldChg>
      <pc:sldChg chg="modSp">
        <pc:chgData name="sarah hadi" userId="93ee62a5e095bd60" providerId="Windows Live" clId="Web-{55D1A069-A2A7-A0DA-9BDE-98E47FA71D26}" dt="2025-05-23T16:53:14.680" v="1" actId="20577"/>
        <pc:sldMkLst>
          <pc:docMk/>
          <pc:sldMk cId="541109412" sldId="313"/>
        </pc:sldMkLst>
        <pc:spChg chg="mod">
          <ac:chgData name="sarah hadi" userId="93ee62a5e095bd60" providerId="Windows Live" clId="Web-{55D1A069-A2A7-A0DA-9BDE-98E47FA71D26}" dt="2025-05-23T16:53:14.680" v="1" actId="20577"/>
          <ac:spMkLst>
            <pc:docMk/>
            <pc:sldMk cId="541109412" sldId="313"/>
            <ac:spMk id="2" creationId="{D7AABB80-6305-84A5-E85C-6763DDBD013F}"/>
          </ac:spMkLst>
        </pc:spChg>
      </pc:sldChg>
    </pc:docChg>
  </pc:docChgLst>
  <pc:docChgLst>
    <pc:chgData name="sarah hadi" userId="93ee62a5e095bd60" providerId="Windows Live" clId="Web-{BC18DEE3-484F-F4FF-F46F-5BB9D462922D}"/>
    <pc:docChg chg="addSld delSld modSld">
      <pc:chgData name="sarah hadi" userId="93ee62a5e095bd60" providerId="Windows Live" clId="Web-{BC18DEE3-484F-F4FF-F46F-5BB9D462922D}" dt="2025-05-22T20:26:05.613" v="454" actId="20577"/>
      <pc:docMkLst>
        <pc:docMk/>
      </pc:docMkLst>
      <pc:sldChg chg="new del">
        <pc:chgData name="sarah hadi" userId="93ee62a5e095bd60" providerId="Windows Live" clId="Web-{BC18DEE3-484F-F4FF-F46F-5BB9D462922D}" dt="2025-05-22T19:47:56.140" v="2"/>
        <pc:sldMkLst>
          <pc:docMk/>
          <pc:sldMk cId="245523678" sldId="295"/>
        </pc:sldMkLst>
      </pc:sldChg>
      <pc:sldChg chg="addSp delSp modSp new mod modClrScheme chgLayout">
        <pc:chgData name="sarah hadi" userId="93ee62a5e095bd60" providerId="Windows Live" clId="Web-{BC18DEE3-484F-F4FF-F46F-5BB9D462922D}" dt="2025-05-22T20:11:38.035" v="322"/>
        <pc:sldMkLst>
          <pc:docMk/>
          <pc:sldMk cId="2268845162" sldId="296"/>
        </pc:sldMkLst>
        <pc:spChg chg="mod ord">
          <ac:chgData name="sarah hadi" userId="93ee62a5e095bd60" providerId="Windows Live" clId="Web-{BC18DEE3-484F-F4FF-F46F-5BB9D462922D}" dt="2025-05-22T20:11:32.409" v="321"/>
          <ac:spMkLst>
            <pc:docMk/>
            <pc:sldMk cId="2268845162" sldId="296"/>
            <ac:spMk id="2" creationId="{363FC798-40FF-B078-01E7-74DE7BA58ADA}"/>
          </ac:spMkLst>
        </pc:spChg>
        <pc:graphicFrameChg chg="add mod modGraphic">
          <ac:chgData name="sarah hadi" userId="93ee62a5e095bd60" providerId="Windows Live" clId="Web-{BC18DEE3-484F-F4FF-F46F-5BB9D462922D}" dt="2025-05-22T20:08:20.918" v="319" actId="1076"/>
          <ac:graphicFrameMkLst>
            <pc:docMk/>
            <pc:sldMk cId="2268845162" sldId="296"/>
            <ac:graphicFrameMk id="9" creationId="{A8DB1524-FD32-723D-1440-40750D1B67AA}"/>
          </ac:graphicFrameMkLst>
        </pc:graphicFrameChg>
      </pc:sldChg>
      <pc:sldChg chg="modSp new">
        <pc:chgData name="sarah hadi" userId="93ee62a5e095bd60" providerId="Windows Live" clId="Web-{BC18DEE3-484F-F4FF-F46F-5BB9D462922D}" dt="2025-05-22T20:21:00.961" v="432" actId="20577"/>
        <pc:sldMkLst>
          <pc:docMk/>
          <pc:sldMk cId="193366480" sldId="297"/>
        </pc:sldMkLst>
      </pc:sldChg>
      <pc:sldChg chg="addSp delSp modSp new">
        <pc:chgData name="sarah hadi" userId="93ee62a5e095bd60" providerId="Windows Live" clId="Web-{BC18DEE3-484F-F4FF-F46F-5BB9D462922D}" dt="2025-05-22T20:26:05.613" v="454" actId="20577"/>
        <pc:sldMkLst>
          <pc:docMk/>
          <pc:sldMk cId="433285098" sldId="298"/>
        </pc:sldMkLst>
        <pc:spChg chg="mod">
          <ac:chgData name="sarah hadi" userId="93ee62a5e095bd60" providerId="Windows Live" clId="Web-{BC18DEE3-484F-F4FF-F46F-5BB9D462922D}" dt="2025-05-22T20:26:05.613" v="454" actId="20577"/>
          <ac:spMkLst>
            <pc:docMk/>
            <pc:sldMk cId="433285098" sldId="298"/>
            <ac:spMk id="2" creationId="{A78F5827-4E14-AD68-9BFB-E9A3D4866227}"/>
          </ac:spMkLst>
        </pc:spChg>
        <pc:graphicFrameChg chg="add mod ord modGraphic">
          <ac:chgData name="sarah hadi" userId="93ee62a5e095bd60" providerId="Windows Live" clId="Web-{BC18DEE3-484F-F4FF-F46F-5BB9D462922D}" dt="2025-05-22T20:25:56.862" v="440"/>
          <ac:graphicFrameMkLst>
            <pc:docMk/>
            <pc:sldMk cId="433285098" sldId="298"/>
            <ac:graphicFrameMk id="5" creationId="{FBF6ACDE-879C-F4F9-42A3-C6BE7F0C109C}"/>
          </ac:graphicFrameMkLst>
        </pc:graphicFrameChg>
      </pc:sldChg>
    </pc:docChg>
  </pc:docChgLst>
  <pc:docChgLst>
    <pc:chgData name="Coco B." userId="2f810c6f01a863e8" providerId="Windows Live" clId="Web-{4C3A0C05-AB5E-B35B-9E75-E4F4F22020A7}"/>
    <pc:docChg chg="addSld delSld modSld sldOrd">
      <pc:chgData name="Coco B." userId="2f810c6f01a863e8" providerId="Windows Live" clId="Web-{4C3A0C05-AB5E-B35B-9E75-E4F4F22020A7}" dt="2025-05-22T15:11:40.163" v="43" actId="14100"/>
      <pc:docMkLst>
        <pc:docMk/>
      </pc:docMkLst>
      <pc:sldChg chg="addSp modSp">
        <pc:chgData name="Coco B." userId="2f810c6f01a863e8" providerId="Windows Live" clId="Web-{4C3A0C05-AB5E-B35B-9E75-E4F4F22020A7}" dt="2025-05-22T15:11:40.163" v="43" actId="14100"/>
        <pc:sldMkLst>
          <pc:docMk/>
          <pc:sldMk cId="3580298761" sldId="268"/>
        </pc:sldMkLst>
        <pc:spChg chg="add mod">
          <ac:chgData name="Coco B." userId="2f810c6f01a863e8" providerId="Windows Live" clId="Web-{4C3A0C05-AB5E-B35B-9E75-E4F4F22020A7}" dt="2025-05-22T15:11:40.163" v="43" actId="14100"/>
          <ac:spMkLst>
            <pc:docMk/>
            <pc:sldMk cId="3580298761" sldId="268"/>
            <ac:spMk id="4" creationId="{AE226783-D020-036A-F1EA-BA4FE14C26B8}"/>
          </ac:spMkLst>
        </pc:spChg>
      </pc:sldChg>
      <pc:sldChg chg="addSp delSp modSp add replId">
        <pc:chgData name="Coco B." userId="2f810c6f01a863e8" providerId="Windows Live" clId="Web-{4C3A0C05-AB5E-B35B-9E75-E4F4F22020A7}" dt="2025-05-22T15:09:49.316" v="14" actId="20577"/>
        <pc:sldMkLst>
          <pc:docMk/>
          <pc:sldMk cId="2990763923" sldId="286"/>
        </pc:sldMkLst>
        <pc:spChg chg="add mod">
          <ac:chgData name="Coco B." userId="2f810c6f01a863e8" providerId="Windows Live" clId="Web-{4C3A0C05-AB5E-B35B-9E75-E4F4F22020A7}" dt="2025-05-22T15:09:49.316" v="14" actId="20577"/>
          <ac:spMkLst>
            <pc:docMk/>
            <pc:sldMk cId="2990763923" sldId="286"/>
            <ac:spMk id="4" creationId="{108DB375-828E-8C76-D59F-A7B176935D32}"/>
          </ac:spMkLst>
        </pc:spChg>
      </pc:sldChg>
      <pc:sldChg chg="add ord replId">
        <pc:chgData name="Coco B." userId="2f810c6f01a863e8" providerId="Windows Live" clId="Web-{4C3A0C05-AB5E-B35B-9E75-E4F4F22020A7}" dt="2025-05-22T15:05:52.809" v="3"/>
        <pc:sldMkLst>
          <pc:docMk/>
          <pc:sldMk cId="1753588470" sldId="287"/>
        </pc:sldMkLst>
      </pc:sldChg>
      <pc:sldChg chg="modSp add replId">
        <pc:chgData name="Coco B." userId="2f810c6f01a863e8" providerId="Windows Live" clId="Web-{4C3A0C05-AB5E-B35B-9E75-E4F4F22020A7}" dt="2025-05-22T15:10:14.848" v="22" actId="1076"/>
        <pc:sldMkLst>
          <pc:docMk/>
          <pc:sldMk cId="2655833990" sldId="288"/>
        </pc:sldMkLst>
      </pc:sldChg>
      <pc:sldChg chg="new del">
        <pc:chgData name="Coco B." userId="2f810c6f01a863e8" providerId="Windows Live" clId="Web-{4C3A0C05-AB5E-B35B-9E75-E4F4F22020A7}" dt="2025-05-22T15:09:55.550" v="16"/>
        <pc:sldMkLst>
          <pc:docMk/>
          <pc:sldMk cId="3077032934" sldId="288"/>
        </pc:sldMkLst>
      </pc:sldChg>
      <pc:sldChg chg="modSp add replId">
        <pc:chgData name="Coco B." userId="2f810c6f01a863e8" providerId="Windows Live" clId="Web-{4C3A0C05-AB5E-B35B-9E75-E4F4F22020A7}" dt="2025-05-22T15:11:26.944" v="37" actId="20577"/>
        <pc:sldMkLst>
          <pc:docMk/>
          <pc:sldMk cId="578728049" sldId="289"/>
        </pc:sldMkLst>
        <pc:spChg chg="mod">
          <ac:chgData name="Coco B." userId="2f810c6f01a863e8" providerId="Windows Live" clId="Web-{4C3A0C05-AB5E-B35B-9E75-E4F4F22020A7}" dt="2025-05-22T15:11:26.944" v="37" actId="20577"/>
          <ac:spMkLst>
            <pc:docMk/>
            <pc:sldMk cId="578728049" sldId="289"/>
            <ac:spMk id="4" creationId="{8D52DD75-9CD4-AC64-9DD9-335648FE64D5}"/>
          </ac:spMkLst>
        </pc:spChg>
      </pc:sldChg>
    </pc:docChg>
  </pc:docChgLst>
  <pc:docChgLst>
    <pc:chgData name="michel amigo" userId="e89c6fa087fc999c" providerId="Windows Live" clId="Web-{FAE0B9FE-D13A-F7A1-8F7F-B063FF82C482}"/>
    <pc:docChg chg="modSld">
      <pc:chgData name="michel amigo" userId="e89c6fa087fc999c" providerId="Windows Live" clId="Web-{FAE0B9FE-D13A-F7A1-8F7F-B063FF82C482}" dt="2025-05-22T14:45:16.554" v="377"/>
      <pc:docMkLst>
        <pc:docMk/>
      </pc:docMkLst>
      <pc:sldChg chg="addSp modSp">
        <pc:chgData name="michel amigo" userId="e89c6fa087fc999c" providerId="Windows Live" clId="Web-{FAE0B9FE-D13A-F7A1-8F7F-B063FF82C482}" dt="2025-05-22T14:22:43.139" v="126" actId="20577"/>
        <pc:sldMkLst>
          <pc:docMk/>
          <pc:sldMk cId="3588860756" sldId="260"/>
        </pc:sldMkLst>
        <pc:spChg chg="add mod">
          <ac:chgData name="michel amigo" userId="e89c6fa087fc999c" providerId="Windows Live" clId="Web-{FAE0B9FE-D13A-F7A1-8F7F-B063FF82C482}" dt="2025-05-22T13:56:39.389" v="33"/>
          <ac:spMkLst>
            <pc:docMk/>
            <pc:sldMk cId="3588860756" sldId="260"/>
            <ac:spMk id="3" creationId="{BB4D7B64-02E2-40A2-2F73-E8D4B8416B3D}"/>
          </ac:spMkLst>
        </pc:spChg>
        <pc:spChg chg="add mod">
          <ac:chgData name="michel amigo" userId="e89c6fa087fc999c" providerId="Windows Live" clId="Web-{FAE0B9FE-D13A-F7A1-8F7F-B063FF82C482}" dt="2025-05-22T14:22:43.139" v="126" actId="20577"/>
          <ac:spMkLst>
            <pc:docMk/>
            <pc:sldMk cId="3588860756" sldId="260"/>
            <ac:spMk id="4" creationId="{928645C1-9562-C142-1AF5-0F27881DC4EF}"/>
          </ac:spMkLst>
        </pc:spChg>
      </pc:sldChg>
      <pc:sldChg chg="addSp delSp modSp">
        <pc:chgData name="michel amigo" userId="e89c6fa087fc999c" providerId="Windows Live" clId="Web-{FAE0B9FE-D13A-F7A1-8F7F-B063FF82C482}" dt="2025-05-22T14:45:16.554" v="377"/>
        <pc:sldMkLst>
          <pc:docMk/>
          <pc:sldMk cId="1257972904" sldId="277"/>
        </pc:sldMkLst>
        <pc:spChg chg="add mod">
          <ac:chgData name="michel amigo" userId="e89c6fa087fc999c" providerId="Windows Live" clId="Web-{FAE0B9FE-D13A-F7A1-8F7F-B063FF82C482}" dt="2025-05-22T14:42:10.040" v="368" actId="20577"/>
          <ac:spMkLst>
            <pc:docMk/>
            <pc:sldMk cId="1257972904" sldId="277"/>
            <ac:spMk id="8" creationId="{182DBEFF-0AC4-8845-55D8-9E39FAF62969}"/>
          </ac:spMkLst>
        </pc:spChg>
      </pc:sldChg>
      <pc:sldChg chg="modSp">
        <pc:chgData name="michel amigo" userId="e89c6fa087fc999c" providerId="Windows Live" clId="Web-{FAE0B9FE-D13A-F7A1-8F7F-B063FF82C482}" dt="2025-05-22T14:22:07.480" v="112" actId="20577"/>
        <pc:sldMkLst>
          <pc:docMk/>
          <pc:sldMk cId="245045883" sldId="281"/>
        </pc:sldMkLst>
      </pc:sldChg>
    </pc:docChg>
  </pc:docChgLst>
  <pc:docChgLst>
    <pc:chgData name="Elyas Arfaoui" userId="b68ce78a2a4adbb6" providerId="Windows Live" clId="Web-{0FA25B4D-43D7-F6B6-5603-5A79A0D0CB59}"/>
    <pc:docChg chg="modSld">
      <pc:chgData name="Elyas Arfaoui" userId="b68ce78a2a4adbb6" providerId="Windows Live" clId="Web-{0FA25B4D-43D7-F6B6-5603-5A79A0D0CB59}" dt="2025-05-22T14:03:31.456" v="1" actId="14100"/>
      <pc:docMkLst>
        <pc:docMk/>
      </pc:docMkLst>
      <pc:sldChg chg="modSp">
        <pc:chgData name="Elyas Arfaoui" userId="b68ce78a2a4adbb6" providerId="Windows Live" clId="Web-{0FA25B4D-43D7-F6B6-5603-5A79A0D0CB59}" dt="2025-05-22T14:03:31.456" v="1" actId="14100"/>
        <pc:sldMkLst>
          <pc:docMk/>
          <pc:sldMk cId="4226728077" sldId="259"/>
        </pc:sldMkLst>
        <pc:spChg chg="mod">
          <ac:chgData name="Elyas Arfaoui" userId="b68ce78a2a4adbb6" providerId="Windows Live" clId="Web-{0FA25B4D-43D7-F6B6-5603-5A79A0D0CB59}" dt="2025-05-22T14:03:31.456" v="1" actId="14100"/>
          <ac:spMkLst>
            <pc:docMk/>
            <pc:sldMk cId="4226728077" sldId="259"/>
            <ac:spMk id="3" creationId="{FEF29501-06C1-0236-1843-28C026C1E2C7}"/>
          </ac:spMkLst>
        </pc:spChg>
      </pc:sldChg>
    </pc:docChg>
  </pc:docChgLst>
  <pc:docChgLst>
    <pc:chgData name="michel amigo" userId="e89c6fa087fc999c" providerId="Windows Live" clId="Web-{3C6F1308-A6F1-0DE9-C99D-3B4FF47AC27A}"/>
    <pc:docChg chg="addSld delSld modSld">
      <pc:chgData name="michel amigo" userId="e89c6fa087fc999c" providerId="Windows Live" clId="Web-{3C6F1308-A6F1-0DE9-C99D-3B4FF47AC27A}" dt="2025-05-22T13:49:38.932" v="917" actId="1076"/>
      <pc:docMkLst>
        <pc:docMk/>
      </pc:docMkLst>
      <pc:sldChg chg="addSp delSp modSp add del">
        <pc:chgData name="michel amigo" userId="e89c6fa087fc999c" providerId="Windows Live" clId="Web-{3C6F1308-A6F1-0DE9-C99D-3B4FF47AC27A}" dt="2025-05-22T13:49:38.932" v="917" actId="1076"/>
        <pc:sldMkLst>
          <pc:docMk/>
          <pc:sldMk cId="3588860756" sldId="260"/>
        </pc:sldMkLst>
      </pc:sldChg>
      <pc:sldChg chg="addSp delSp modSp new">
        <pc:chgData name="michel amigo" userId="e89c6fa087fc999c" providerId="Windows Live" clId="Web-{3C6F1308-A6F1-0DE9-C99D-3B4FF47AC27A}" dt="2025-05-22T13:44:13.843" v="915"/>
        <pc:sldMkLst>
          <pc:docMk/>
          <pc:sldMk cId="1257972904" sldId="277"/>
        </pc:sldMkLst>
      </pc:sldChg>
    </pc:docChg>
  </pc:docChgLst>
  <pc:docChgLst>
    <pc:chgData name="Brice Gogué-Meunier" userId="0d14b2f8b916df3b" providerId="Windows Live" clId="Web-{F3AAC274-6938-A5BC-DE50-4FE415CC1ECA}"/>
    <pc:docChg chg="addSld delSld modSld">
      <pc:chgData name="Brice Gogué-Meunier" userId="0d14b2f8b916df3b" providerId="Windows Live" clId="Web-{F3AAC274-6938-A5BC-DE50-4FE415CC1ECA}" dt="2025-05-23T06:50:28.746" v="47"/>
      <pc:docMkLst>
        <pc:docMk/>
      </pc:docMkLst>
      <pc:sldChg chg="modSp">
        <pc:chgData name="Brice Gogué-Meunier" userId="0d14b2f8b916df3b" providerId="Windows Live" clId="Web-{F3AAC274-6938-A5BC-DE50-4FE415CC1ECA}" dt="2025-05-23T06:21:48.030" v="41" actId="20577"/>
        <pc:sldMkLst>
          <pc:docMk/>
          <pc:sldMk cId="2296875800" sldId="257"/>
        </pc:sldMkLst>
      </pc:sldChg>
      <pc:sldChg chg="modSp">
        <pc:chgData name="Brice Gogué-Meunier" userId="0d14b2f8b916df3b" providerId="Windows Live" clId="Web-{F3AAC274-6938-A5BC-DE50-4FE415CC1ECA}" dt="2025-05-23T06:42:16.828" v="45" actId="20577"/>
        <pc:sldMkLst>
          <pc:docMk/>
          <pc:sldMk cId="3580298761" sldId="268"/>
        </pc:sldMkLst>
        <pc:spChg chg="mod">
          <ac:chgData name="Brice Gogué-Meunier" userId="0d14b2f8b916df3b" providerId="Windows Live" clId="Web-{F3AAC274-6938-A5BC-DE50-4FE415CC1ECA}" dt="2025-05-23T06:42:16.828" v="45" actId="20577"/>
          <ac:spMkLst>
            <pc:docMk/>
            <pc:sldMk cId="3580298761" sldId="268"/>
            <ac:spMk id="4" creationId="{AE226783-D020-036A-F1EA-BA4FE14C26B8}"/>
          </ac:spMkLst>
        </pc:spChg>
      </pc:sldChg>
      <pc:sldChg chg="modSp">
        <pc:chgData name="Brice Gogué-Meunier" userId="0d14b2f8b916df3b" providerId="Windows Live" clId="Web-{F3AAC274-6938-A5BC-DE50-4FE415CC1ECA}" dt="2025-05-23T06:37:14.555" v="43" actId="20577"/>
        <pc:sldMkLst>
          <pc:docMk/>
          <pc:sldMk cId="2990763923" sldId="286"/>
        </pc:sldMkLst>
      </pc:sldChg>
      <pc:sldChg chg="new del">
        <pc:chgData name="Brice Gogué-Meunier" userId="0d14b2f8b916df3b" providerId="Windows Live" clId="Web-{F3AAC274-6938-A5BC-DE50-4FE415CC1ECA}" dt="2025-05-23T06:50:28.746" v="47"/>
        <pc:sldMkLst>
          <pc:docMk/>
          <pc:sldMk cId="3848496468" sldId="300"/>
        </pc:sldMkLst>
      </pc:sldChg>
    </pc:docChg>
  </pc:docChgLst>
  <pc:docChgLst>
    <pc:chgData name="Sofian Archambault" userId="db12d9d74e99a5d3" providerId="Windows Live" clId="Web-{A32788BC-8C87-08FF-2CBB-79F4E72B4E62}"/>
    <pc:docChg chg="modSld">
      <pc:chgData name="Sofian Archambault" userId="db12d9d74e99a5d3" providerId="Windows Live" clId="Web-{A32788BC-8C87-08FF-2CBB-79F4E72B4E62}" dt="2025-05-23T07:11:05.398" v="501" actId="20577"/>
      <pc:docMkLst>
        <pc:docMk/>
      </pc:docMkLst>
      <pc:sldChg chg="addSp delSp modSp">
        <pc:chgData name="Sofian Archambault" userId="db12d9d74e99a5d3" providerId="Windows Live" clId="Web-{A32788BC-8C87-08FF-2CBB-79F4E72B4E62}" dt="2025-05-23T07:11:05.398" v="501" actId="20577"/>
        <pc:sldMkLst>
          <pc:docMk/>
          <pc:sldMk cId="2665803602" sldId="284"/>
        </pc:sldMkLst>
        <pc:spChg chg="add mod">
          <ac:chgData name="Sofian Archambault" userId="db12d9d74e99a5d3" providerId="Windows Live" clId="Web-{A32788BC-8C87-08FF-2CBB-79F4E72B4E62}" dt="2025-05-23T07:11:05.398" v="501" actId="20577"/>
          <ac:spMkLst>
            <pc:docMk/>
            <pc:sldMk cId="2665803602" sldId="284"/>
            <ac:spMk id="3" creationId="{C5E424B5-EDD3-7F48-D000-23EA40ACED60}"/>
          </ac:spMkLst>
        </pc:spChg>
        <pc:spChg chg="add mod">
          <ac:chgData name="Sofian Archambault" userId="db12d9d74e99a5d3" providerId="Windows Live" clId="Web-{A32788BC-8C87-08FF-2CBB-79F4E72B4E62}" dt="2025-05-23T06:35:38.073" v="466" actId="20577"/>
          <ac:spMkLst>
            <pc:docMk/>
            <pc:sldMk cId="2665803602" sldId="284"/>
            <ac:spMk id="5" creationId="{AF08798B-A973-D5A8-AD4B-26ECB6682572}"/>
          </ac:spMkLst>
        </pc:spChg>
      </pc:sldChg>
      <pc:sldChg chg="addSp delSp modSp">
        <pc:chgData name="Sofian Archambault" userId="db12d9d74e99a5d3" providerId="Windows Live" clId="Web-{A32788BC-8C87-08FF-2CBB-79F4E72B4E62}" dt="2025-05-23T06:20:21.610" v="464" actId="1076"/>
        <pc:sldMkLst>
          <pc:docMk/>
          <pc:sldMk cId="1069756592" sldId="299"/>
        </pc:sldMkLst>
        <pc:spChg chg="mod">
          <ac:chgData name="Sofian Archambault" userId="db12d9d74e99a5d3" providerId="Windows Live" clId="Web-{A32788BC-8C87-08FF-2CBB-79F4E72B4E62}" dt="2025-05-23T06:01:26.040" v="2" actId="20577"/>
          <ac:spMkLst>
            <pc:docMk/>
            <pc:sldMk cId="1069756592" sldId="299"/>
            <ac:spMk id="2" creationId="{7572ADAA-724B-CDC6-9755-621F3496566A}"/>
          </ac:spMkLst>
        </pc:spChg>
        <pc:spChg chg="add mod">
          <ac:chgData name="Sofian Archambault" userId="db12d9d74e99a5d3" providerId="Windows Live" clId="Web-{A32788BC-8C87-08FF-2CBB-79F4E72B4E62}" dt="2025-05-23T06:20:21.610" v="464" actId="1076"/>
          <ac:spMkLst>
            <pc:docMk/>
            <pc:sldMk cId="1069756592" sldId="299"/>
            <ac:spMk id="5" creationId="{322952F7-EBFB-D101-ED10-0BA84F7D9626}"/>
          </ac:spMkLst>
        </pc:spChg>
        <pc:picChg chg="add mod ord">
          <ac:chgData name="Sofian Archambault" userId="db12d9d74e99a5d3" providerId="Windows Live" clId="Web-{A32788BC-8C87-08FF-2CBB-79F4E72B4E62}" dt="2025-05-23T06:02:53.245" v="8" actId="1076"/>
          <ac:picMkLst>
            <pc:docMk/>
            <pc:sldMk cId="1069756592" sldId="299"/>
            <ac:picMk id="4" creationId="{F5458DDD-F51D-2BA1-0C39-F296EC0FFFC6}"/>
          </ac:picMkLst>
        </pc:picChg>
      </pc:sldChg>
    </pc:docChg>
  </pc:docChgLst>
  <pc:docChgLst>
    <pc:chgData name="Sofian Archambault" userId="db12d9d74e99a5d3" providerId="Windows Live" clId="Web-{8B70CF9A-BCEF-FD79-6649-692C952E307B}"/>
    <pc:docChg chg="modSld">
      <pc:chgData name="Sofian Archambault" userId="db12d9d74e99a5d3" providerId="Windows Live" clId="Web-{8B70CF9A-BCEF-FD79-6649-692C952E307B}" dt="2025-05-23T07:18:25.247" v="59" actId="20577"/>
      <pc:docMkLst>
        <pc:docMk/>
      </pc:docMkLst>
      <pc:sldChg chg="modSp">
        <pc:chgData name="Sofian Archambault" userId="db12d9d74e99a5d3" providerId="Windows Live" clId="Web-{8B70CF9A-BCEF-FD79-6649-692C952E307B}" dt="2025-05-23T07:18:25.247" v="59" actId="20577"/>
        <pc:sldMkLst>
          <pc:docMk/>
          <pc:sldMk cId="3182692750" sldId="283"/>
        </pc:sldMkLst>
        <pc:spChg chg="mod">
          <ac:chgData name="Sofian Archambault" userId="db12d9d74e99a5d3" providerId="Windows Live" clId="Web-{8B70CF9A-BCEF-FD79-6649-692C952E307B}" dt="2025-05-23T07:18:25.247" v="59" actId="20577"/>
          <ac:spMkLst>
            <pc:docMk/>
            <pc:sldMk cId="3182692750" sldId="283"/>
            <ac:spMk id="3" creationId="{69A346C1-92FA-9E9F-0DAD-4D9CD9ED538E}"/>
          </ac:spMkLst>
        </pc:spChg>
        <pc:spChg chg="mod">
          <ac:chgData name="Sofian Archambault" userId="db12d9d74e99a5d3" providerId="Windows Live" clId="Web-{8B70CF9A-BCEF-FD79-6649-692C952E307B}" dt="2025-05-23T07:17:54.591" v="57" actId="20577"/>
          <ac:spMkLst>
            <pc:docMk/>
            <pc:sldMk cId="3182692750" sldId="283"/>
            <ac:spMk id="5" creationId="{AA904A4B-7A92-C579-6797-FE29BC00575F}"/>
          </ac:spMkLst>
        </pc:spChg>
      </pc:sldChg>
      <pc:sldChg chg="modSp">
        <pc:chgData name="Sofian Archambault" userId="db12d9d74e99a5d3" providerId="Windows Live" clId="Web-{8B70CF9A-BCEF-FD79-6649-692C952E307B}" dt="2025-05-23T07:15:57.795" v="53" actId="20577"/>
        <pc:sldMkLst>
          <pc:docMk/>
          <pc:sldMk cId="2665803602" sldId="284"/>
        </pc:sldMkLst>
        <pc:spChg chg="mod">
          <ac:chgData name="Sofian Archambault" userId="db12d9d74e99a5d3" providerId="Windows Live" clId="Web-{8B70CF9A-BCEF-FD79-6649-692C952E307B}" dt="2025-05-23T07:15:57.795" v="53" actId="20577"/>
          <ac:spMkLst>
            <pc:docMk/>
            <pc:sldMk cId="2665803602" sldId="284"/>
            <ac:spMk id="3" creationId="{C5E424B5-EDD3-7F48-D000-23EA40ACED60}"/>
          </ac:spMkLst>
        </pc:spChg>
      </pc:sldChg>
    </pc:docChg>
  </pc:docChgLst>
  <pc:docChgLst>
    <pc:chgData name="Baptiste Monget" userId="dcb48374e8be4b16" providerId="LiveId" clId="{3A09830B-8D06-4D34-BAC6-52553C4DC0FF}"/>
    <pc:docChg chg="undo custSel addSld delSld modSld sldOrd addSection modSection">
      <pc:chgData name="Baptiste Monget" userId="dcb48374e8be4b16" providerId="LiveId" clId="{3A09830B-8D06-4D34-BAC6-52553C4DC0FF}" dt="2025-05-23T14:03:59.224" v="1677" actId="1076"/>
      <pc:docMkLst>
        <pc:docMk/>
      </pc:docMkLst>
      <pc:sldChg chg="modSp mod">
        <pc:chgData name="Baptiste Monget" userId="dcb48374e8be4b16" providerId="LiveId" clId="{3A09830B-8D06-4D34-BAC6-52553C4DC0FF}" dt="2025-05-23T14:02:36.203" v="1675" actId="20577"/>
        <pc:sldMkLst>
          <pc:docMk/>
          <pc:sldMk cId="2296875800" sldId="257"/>
        </pc:sldMkLst>
      </pc:sldChg>
      <pc:sldChg chg="mod modShow">
        <pc:chgData name="Baptiste Monget" userId="dcb48374e8be4b16" providerId="LiveId" clId="{3A09830B-8D06-4D34-BAC6-52553C4DC0FF}" dt="2025-05-23T14:03:41.013" v="1676" actId="729"/>
        <pc:sldMkLst>
          <pc:docMk/>
          <pc:sldMk cId="3083929785" sldId="258"/>
        </pc:sldMkLst>
      </pc:sldChg>
      <pc:sldChg chg="mod modShow">
        <pc:chgData name="Baptiste Monget" userId="dcb48374e8be4b16" providerId="LiveId" clId="{3A09830B-8D06-4D34-BAC6-52553C4DC0FF}" dt="2025-05-23T14:03:41.013" v="1676" actId="729"/>
        <pc:sldMkLst>
          <pc:docMk/>
          <pc:sldMk cId="4226728077" sldId="259"/>
        </pc:sldMkLst>
      </pc:sldChg>
      <pc:sldChg chg="addSp modSp">
        <pc:chgData name="Baptiste Monget" userId="dcb48374e8be4b16" providerId="LiveId" clId="{3A09830B-8D06-4D34-BAC6-52553C4DC0FF}" dt="2025-05-23T14:02:18.921" v="1670"/>
        <pc:sldMkLst>
          <pc:docMk/>
          <pc:sldMk cId="3588860756" sldId="260"/>
        </pc:sldMkLst>
        <pc:spChg chg="add mod">
          <ac:chgData name="Baptiste Monget" userId="dcb48374e8be4b16" providerId="LiveId" clId="{3A09830B-8D06-4D34-BAC6-52553C4DC0FF}" dt="2025-05-23T14:02:18.921" v="1670"/>
          <ac:spMkLst>
            <pc:docMk/>
            <pc:sldMk cId="3588860756" sldId="260"/>
            <ac:spMk id="6" creationId="{05D64CD5-AFC7-5FBE-4683-797AF2991A1E}"/>
          </ac:spMkLst>
        </pc:spChg>
      </pc:sldChg>
      <pc:sldChg chg="mod modShow">
        <pc:chgData name="Baptiste Monget" userId="dcb48374e8be4b16" providerId="LiveId" clId="{3A09830B-8D06-4D34-BAC6-52553C4DC0FF}" dt="2025-05-23T14:03:41.013" v="1676" actId="729"/>
        <pc:sldMkLst>
          <pc:docMk/>
          <pc:sldMk cId="3624114189" sldId="265"/>
        </pc:sldMkLst>
      </pc:sldChg>
      <pc:sldChg chg="mod modShow">
        <pc:chgData name="Baptiste Monget" userId="dcb48374e8be4b16" providerId="LiveId" clId="{3A09830B-8D06-4D34-BAC6-52553C4DC0FF}" dt="2025-05-23T14:03:41.013" v="1676" actId="729"/>
        <pc:sldMkLst>
          <pc:docMk/>
          <pc:sldMk cId="3580298761" sldId="268"/>
        </pc:sldMkLst>
      </pc:sldChg>
      <pc:sldChg chg="mod modShow">
        <pc:chgData name="Baptiste Monget" userId="dcb48374e8be4b16" providerId="LiveId" clId="{3A09830B-8D06-4D34-BAC6-52553C4DC0FF}" dt="2025-05-23T14:03:41.013" v="1676" actId="729"/>
        <pc:sldMkLst>
          <pc:docMk/>
          <pc:sldMk cId="2493308316" sldId="269"/>
        </pc:sldMkLst>
      </pc:sldChg>
      <pc:sldChg chg="mod modShow">
        <pc:chgData name="Baptiste Monget" userId="dcb48374e8be4b16" providerId="LiveId" clId="{3A09830B-8D06-4D34-BAC6-52553C4DC0FF}" dt="2025-05-23T14:03:41.013" v="1676" actId="729"/>
        <pc:sldMkLst>
          <pc:docMk/>
          <pc:sldMk cId="1581709213" sldId="271"/>
        </pc:sldMkLst>
      </pc:sldChg>
      <pc:sldChg chg="mod modShow">
        <pc:chgData name="Baptiste Monget" userId="dcb48374e8be4b16" providerId="LiveId" clId="{3A09830B-8D06-4D34-BAC6-52553C4DC0FF}" dt="2025-05-23T14:03:41.013" v="1676" actId="729"/>
        <pc:sldMkLst>
          <pc:docMk/>
          <pc:sldMk cId="1323291648" sldId="272"/>
        </pc:sldMkLst>
      </pc:sldChg>
      <pc:sldChg chg="mod modShow">
        <pc:chgData name="Baptiste Monget" userId="dcb48374e8be4b16" providerId="LiveId" clId="{3A09830B-8D06-4D34-BAC6-52553C4DC0FF}" dt="2025-05-23T14:03:41.013" v="1676" actId="729"/>
        <pc:sldMkLst>
          <pc:docMk/>
          <pc:sldMk cId="2545880464" sldId="273"/>
        </pc:sldMkLst>
      </pc:sldChg>
      <pc:sldChg chg="mod modShow">
        <pc:chgData name="Baptiste Monget" userId="dcb48374e8be4b16" providerId="LiveId" clId="{3A09830B-8D06-4D34-BAC6-52553C4DC0FF}" dt="2025-05-23T14:03:41.013" v="1676" actId="729"/>
        <pc:sldMkLst>
          <pc:docMk/>
          <pc:sldMk cId="2235651396" sldId="274"/>
        </pc:sldMkLst>
      </pc:sldChg>
      <pc:sldChg chg="mod modShow">
        <pc:chgData name="Baptiste Monget" userId="dcb48374e8be4b16" providerId="LiveId" clId="{3A09830B-8D06-4D34-BAC6-52553C4DC0FF}" dt="2025-05-23T14:03:41.013" v="1676" actId="729"/>
        <pc:sldMkLst>
          <pc:docMk/>
          <pc:sldMk cId="454210426" sldId="275"/>
        </pc:sldMkLst>
      </pc:sldChg>
      <pc:sldChg chg="mod modShow">
        <pc:chgData name="Baptiste Monget" userId="dcb48374e8be4b16" providerId="LiveId" clId="{3A09830B-8D06-4D34-BAC6-52553C4DC0FF}" dt="2025-05-23T14:03:41.013" v="1676" actId="729"/>
        <pc:sldMkLst>
          <pc:docMk/>
          <pc:sldMk cId="2195398299" sldId="276"/>
        </pc:sldMkLst>
      </pc:sldChg>
      <pc:sldChg chg="addSp modSp mod">
        <pc:chgData name="Baptiste Monget" userId="dcb48374e8be4b16" providerId="LiveId" clId="{3A09830B-8D06-4D34-BAC6-52553C4DC0FF}" dt="2025-05-23T14:02:20.198" v="1671"/>
        <pc:sldMkLst>
          <pc:docMk/>
          <pc:sldMk cId="1257972904" sldId="277"/>
        </pc:sldMkLst>
        <pc:spChg chg="add mod">
          <ac:chgData name="Baptiste Monget" userId="dcb48374e8be4b16" providerId="LiveId" clId="{3A09830B-8D06-4D34-BAC6-52553C4DC0FF}" dt="2025-05-23T14:02:20.198" v="1671"/>
          <ac:spMkLst>
            <pc:docMk/>
            <pc:sldMk cId="1257972904" sldId="277"/>
            <ac:spMk id="16" creationId="{6DC62DC0-02DF-411B-8D6B-201B9BD3CE25}"/>
          </ac:spMkLst>
        </pc:spChg>
      </pc:sldChg>
      <pc:sldChg chg="mod modShow">
        <pc:chgData name="Baptiste Monget" userId="dcb48374e8be4b16" providerId="LiveId" clId="{3A09830B-8D06-4D34-BAC6-52553C4DC0FF}" dt="2025-05-23T14:03:41.013" v="1676" actId="729"/>
        <pc:sldMkLst>
          <pc:docMk/>
          <pc:sldMk cId="245045883" sldId="281"/>
        </pc:sldMkLst>
      </pc:sldChg>
      <pc:sldChg chg="mod modShow">
        <pc:chgData name="Baptiste Monget" userId="dcb48374e8be4b16" providerId="LiveId" clId="{3A09830B-8D06-4D34-BAC6-52553C4DC0FF}" dt="2025-05-23T14:03:41.013" v="1676" actId="729"/>
        <pc:sldMkLst>
          <pc:docMk/>
          <pc:sldMk cId="3315539347" sldId="282"/>
        </pc:sldMkLst>
      </pc:sldChg>
      <pc:sldChg chg="mod modShow">
        <pc:chgData name="Baptiste Monget" userId="dcb48374e8be4b16" providerId="LiveId" clId="{3A09830B-8D06-4D34-BAC6-52553C4DC0FF}" dt="2025-05-23T14:03:41.013" v="1676" actId="729"/>
        <pc:sldMkLst>
          <pc:docMk/>
          <pc:sldMk cId="3182692750" sldId="283"/>
        </pc:sldMkLst>
      </pc:sldChg>
      <pc:sldChg chg="mod modShow">
        <pc:chgData name="Baptiste Monget" userId="dcb48374e8be4b16" providerId="LiveId" clId="{3A09830B-8D06-4D34-BAC6-52553C4DC0FF}" dt="2025-05-23T14:03:41.013" v="1676" actId="729"/>
        <pc:sldMkLst>
          <pc:docMk/>
          <pc:sldMk cId="2665803602" sldId="284"/>
        </pc:sldMkLst>
      </pc:sldChg>
      <pc:sldChg chg="modSp new mod modShow">
        <pc:chgData name="Baptiste Monget" userId="dcb48374e8be4b16" providerId="LiveId" clId="{3A09830B-8D06-4D34-BAC6-52553C4DC0FF}" dt="2025-05-23T14:03:41.013" v="1676" actId="729"/>
        <pc:sldMkLst>
          <pc:docMk/>
          <pc:sldMk cId="256991718" sldId="285"/>
        </pc:sldMkLst>
      </pc:sldChg>
      <pc:sldChg chg="mod modShow">
        <pc:chgData name="Baptiste Monget" userId="dcb48374e8be4b16" providerId="LiveId" clId="{3A09830B-8D06-4D34-BAC6-52553C4DC0FF}" dt="2025-05-23T14:03:41.013" v="1676" actId="729"/>
        <pc:sldMkLst>
          <pc:docMk/>
          <pc:sldMk cId="2990763923" sldId="286"/>
        </pc:sldMkLst>
      </pc:sldChg>
      <pc:sldChg chg="mod modShow">
        <pc:chgData name="Baptiste Monget" userId="dcb48374e8be4b16" providerId="LiveId" clId="{3A09830B-8D06-4D34-BAC6-52553C4DC0FF}" dt="2025-05-23T14:03:41.013" v="1676" actId="729"/>
        <pc:sldMkLst>
          <pc:docMk/>
          <pc:sldMk cId="1753588470" sldId="287"/>
        </pc:sldMkLst>
      </pc:sldChg>
      <pc:sldChg chg="mod modShow">
        <pc:chgData name="Baptiste Monget" userId="dcb48374e8be4b16" providerId="LiveId" clId="{3A09830B-8D06-4D34-BAC6-52553C4DC0FF}" dt="2025-05-23T14:03:41.013" v="1676" actId="729"/>
        <pc:sldMkLst>
          <pc:docMk/>
          <pc:sldMk cId="2655833990" sldId="288"/>
        </pc:sldMkLst>
      </pc:sldChg>
      <pc:sldChg chg="mod modShow">
        <pc:chgData name="Baptiste Monget" userId="dcb48374e8be4b16" providerId="LiveId" clId="{3A09830B-8D06-4D34-BAC6-52553C4DC0FF}" dt="2025-05-23T14:03:41.013" v="1676" actId="729"/>
        <pc:sldMkLst>
          <pc:docMk/>
          <pc:sldMk cId="578728049" sldId="289"/>
        </pc:sldMkLst>
      </pc:sldChg>
      <pc:sldChg chg="mod modShow">
        <pc:chgData name="Baptiste Monget" userId="dcb48374e8be4b16" providerId="LiveId" clId="{3A09830B-8D06-4D34-BAC6-52553C4DC0FF}" dt="2025-05-23T14:03:41.013" v="1676" actId="729"/>
        <pc:sldMkLst>
          <pc:docMk/>
          <pc:sldMk cId="2865976586" sldId="290"/>
        </pc:sldMkLst>
      </pc:sldChg>
      <pc:sldChg chg="mod modShow">
        <pc:chgData name="Baptiste Monget" userId="dcb48374e8be4b16" providerId="LiveId" clId="{3A09830B-8D06-4D34-BAC6-52553C4DC0FF}" dt="2025-05-23T14:03:41.013" v="1676" actId="729"/>
        <pc:sldMkLst>
          <pc:docMk/>
          <pc:sldMk cId="58385649" sldId="291"/>
        </pc:sldMkLst>
      </pc:sldChg>
      <pc:sldChg chg="mod modShow">
        <pc:chgData name="Baptiste Monget" userId="dcb48374e8be4b16" providerId="LiveId" clId="{3A09830B-8D06-4D34-BAC6-52553C4DC0FF}" dt="2025-05-23T14:03:41.013" v="1676" actId="729"/>
        <pc:sldMkLst>
          <pc:docMk/>
          <pc:sldMk cId="4225102791" sldId="292"/>
        </pc:sldMkLst>
      </pc:sldChg>
      <pc:sldChg chg="mod modShow">
        <pc:chgData name="Baptiste Monget" userId="dcb48374e8be4b16" providerId="LiveId" clId="{3A09830B-8D06-4D34-BAC6-52553C4DC0FF}" dt="2025-05-23T14:03:41.013" v="1676" actId="729"/>
        <pc:sldMkLst>
          <pc:docMk/>
          <pc:sldMk cId="1728415533" sldId="293"/>
        </pc:sldMkLst>
      </pc:sldChg>
      <pc:sldChg chg="mod modShow">
        <pc:chgData name="Baptiste Monget" userId="dcb48374e8be4b16" providerId="LiveId" clId="{3A09830B-8D06-4D34-BAC6-52553C4DC0FF}" dt="2025-05-23T14:03:41.013" v="1676" actId="729"/>
        <pc:sldMkLst>
          <pc:docMk/>
          <pc:sldMk cId="2268845162" sldId="296"/>
        </pc:sldMkLst>
      </pc:sldChg>
      <pc:sldChg chg="mod modShow">
        <pc:chgData name="Baptiste Monget" userId="dcb48374e8be4b16" providerId="LiveId" clId="{3A09830B-8D06-4D34-BAC6-52553C4DC0FF}" dt="2025-05-23T14:03:41.013" v="1676" actId="729"/>
        <pc:sldMkLst>
          <pc:docMk/>
          <pc:sldMk cId="193366480" sldId="297"/>
        </pc:sldMkLst>
      </pc:sldChg>
      <pc:sldChg chg="mod modShow">
        <pc:chgData name="Baptiste Monget" userId="dcb48374e8be4b16" providerId="LiveId" clId="{3A09830B-8D06-4D34-BAC6-52553C4DC0FF}" dt="2025-05-23T14:03:41.013" v="1676" actId="729"/>
        <pc:sldMkLst>
          <pc:docMk/>
          <pc:sldMk cId="433285098" sldId="298"/>
        </pc:sldMkLst>
      </pc:sldChg>
      <pc:sldChg chg="mod modShow">
        <pc:chgData name="Baptiste Monget" userId="dcb48374e8be4b16" providerId="LiveId" clId="{3A09830B-8D06-4D34-BAC6-52553C4DC0FF}" dt="2025-05-23T14:03:41.013" v="1676" actId="729"/>
        <pc:sldMkLst>
          <pc:docMk/>
          <pc:sldMk cId="1069756592" sldId="299"/>
        </pc:sldMkLst>
      </pc:sldChg>
      <pc:sldChg chg="mod modShow">
        <pc:chgData name="Baptiste Monget" userId="dcb48374e8be4b16" providerId="LiveId" clId="{3A09830B-8D06-4D34-BAC6-52553C4DC0FF}" dt="2025-05-23T14:03:41.013" v="1676" actId="729"/>
        <pc:sldMkLst>
          <pc:docMk/>
          <pc:sldMk cId="3132865616" sldId="300"/>
        </pc:sldMkLst>
      </pc:sldChg>
      <pc:sldChg chg="mod modShow">
        <pc:chgData name="Baptiste Monget" userId="dcb48374e8be4b16" providerId="LiveId" clId="{3A09830B-8D06-4D34-BAC6-52553C4DC0FF}" dt="2025-05-23T14:03:41.013" v="1676" actId="729"/>
        <pc:sldMkLst>
          <pc:docMk/>
          <pc:sldMk cId="355920959" sldId="301"/>
        </pc:sldMkLst>
      </pc:sldChg>
      <pc:sldChg chg="mod modShow">
        <pc:chgData name="Baptiste Monget" userId="dcb48374e8be4b16" providerId="LiveId" clId="{3A09830B-8D06-4D34-BAC6-52553C4DC0FF}" dt="2025-05-23T14:03:41.013" v="1676" actId="729"/>
        <pc:sldMkLst>
          <pc:docMk/>
          <pc:sldMk cId="284199842" sldId="302"/>
        </pc:sldMkLst>
      </pc:sldChg>
      <pc:sldChg chg="modSp new del mod">
        <pc:chgData name="Baptiste Monget" userId="dcb48374e8be4b16" providerId="LiveId" clId="{3A09830B-8D06-4D34-BAC6-52553C4DC0FF}" dt="2025-05-23T07:33:43.335" v="186" actId="47"/>
        <pc:sldMkLst>
          <pc:docMk/>
          <pc:sldMk cId="966095445" sldId="304"/>
        </pc:sldMkLst>
      </pc:sldChg>
      <pc:sldChg chg="modSp add mod">
        <pc:chgData name="Baptiste Monget" userId="dcb48374e8be4b16" providerId="LiveId" clId="{3A09830B-8D06-4D34-BAC6-52553C4DC0FF}" dt="2025-05-23T14:01:52.914" v="1657" actId="113"/>
        <pc:sldMkLst>
          <pc:docMk/>
          <pc:sldMk cId="4235611116" sldId="304"/>
        </pc:sldMkLst>
        <pc:spChg chg="mod">
          <ac:chgData name="Baptiste Monget" userId="dcb48374e8be4b16" providerId="LiveId" clId="{3A09830B-8D06-4D34-BAC6-52553C4DC0FF}" dt="2025-05-23T07:56:34.830" v="262" actId="14100"/>
          <ac:spMkLst>
            <pc:docMk/>
            <pc:sldMk cId="4235611116" sldId="304"/>
            <ac:spMk id="6" creationId="{83CB9006-D46B-AF53-6F92-EEF84CD4D4B1}"/>
          </ac:spMkLst>
        </pc:spChg>
        <pc:spChg chg="mod">
          <ac:chgData name="Baptiste Monget" userId="dcb48374e8be4b16" providerId="LiveId" clId="{3A09830B-8D06-4D34-BAC6-52553C4DC0FF}" dt="2025-05-23T07:34:13.130" v="236" actId="20577"/>
          <ac:spMkLst>
            <pc:docMk/>
            <pc:sldMk cId="4235611116" sldId="304"/>
            <ac:spMk id="7" creationId="{52270700-6407-E3C3-0A05-2843E97F50BB}"/>
          </ac:spMkLst>
        </pc:spChg>
        <pc:spChg chg="mod">
          <ac:chgData name="Baptiste Monget" userId="dcb48374e8be4b16" providerId="LiveId" clId="{3A09830B-8D06-4D34-BAC6-52553C4DC0FF}" dt="2025-05-23T07:36:02.726" v="259" actId="20577"/>
          <ac:spMkLst>
            <pc:docMk/>
            <pc:sldMk cId="4235611116" sldId="304"/>
            <ac:spMk id="9" creationId="{3D9CC3D9-DC55-BC82-2F69-F7914B0A37C1}"/>
          </ac:spMkLst>
        </pc:spChg>
        <pc:spChg chg="mod">
          <ac:chgData name="Baptiste Monget" userId="dcb48374e8be4b16" providerId="LiveId" clId="{3A09830B-8D06-4D34-BAC6-52553C4DC0FF}" dt="2025-05-23T14:01:52.914" v="1657" actId="113"/>
          <ac:spMkLst>
            <pc:docMk/>
            <pc:sldMk cId="4235611116" sldId="304"/>
            <ac:spMk id="13" creationId="{B4446EDE-967C-7EC3-89B7-2B6F3A347FD6}"/>
          </ac:spMkLst>
        </pc:spChg>
        <pc:spChg chg="mod">
          <ac:chgData name="Baptiste Monget" userId="dcb48374e8be4b16" providerId="LiveId" clId="{3A09830B-8D06-4D34-BAC6-52553C4DC0FF}" dt="2025-05-23T07:56:41.917" v="282" actId="20577"/>
          <ac:spMkLst>
            <pc:docMk/>
            <pc:sldMk cId="4235611116" sldId="304"/>
            <ac:spMk id="16" creationId="{716C128B-94E0-541D-55EC-3456DA6ACFFF}"/>
          </ac:spMkLst>
        </pc:spChg>
      </pc:sldChg>
      <pc:sldChg chg="modSp new del mod">
        <pc:chgData name="Baptiste Monget" userId="dcb48374e8be4b16" providerId="LiveId" clId="{3A09830B-8D06-4D34-BAC6-52553C4DC0FF}" dt="2025-05-23T13:58:25.420" v="1650" actId="47"/>
        <pc:sldMkLst>
          <pc:docMk/>
          <pc:sldMk cId="1357730137" sldId="305"/>
        </pc:sldMkLst>
      </pc:sldChg>
      <pc:sldChg chg="modSp new mod ord">
        <pc:chgData name="Baptiste Monget" userId="dcb48374e8be4b16" providerId="LiveId" clId="{3A09830B-8D06-4D34-BAC6-52553C4DC0FF}" dt="2025-05-23T08:00:26.214" v="347"/>
        <pc:sldMkLst>
          <pc:docMk/>
          <pc:sldMk cId="3659930455" sldId="306"/>
        </pc:sldMkLst>
      </pc:sldChg>
      <pc:sldChg chg="modSp new mod">
        <pc:chgData name="Baptiste Monget" userId="dcb48374e8be4b16" providerId="LiveId" clId="{3A09830B-8D06-4D34-BAC6-52553C4DC0FF}" dt="2025-05-23T08:20:04.023" v="417" actId="20577"/>
        <pc:sldMkLst>
          <pc:docMk/>
          <pc:sldMk cId="394923146" sldId="307"/>
        </pc:sldMkLst>
      </pc:sldChg>
      <pc:sldChg chg="modSp new mod">
        <pc:chgData name="Baptiste Monget" userId="dcb48374e8be4b16" providerId="LiveId" clId="{3A09830B-8D06-4D34-BAC6-52553C4DC0FF}" dt="2025-05-23T08:00:02.781" v="325" actId="20577"/>
        <pc:sldMkLst>
          <pc:docMk/>
          <pc:sldMk cId="3027948122" sldId="308"/>
        </pc:sldMkLst>
      </pc:sldChg>
      <pc:sldChg chg="modSp new mod">
        <pc:chgData name="Baptiste Monget" userId="dcb48374e8be4b16" providerId="LiveId" clId="{3A09830B-8D06-4D34-BAC6-52553C4DC0FF}" dt="2025-05-23T08:00:14.103" v="345" actId="20577"/>
        <pc:sldMkLst>
          <pc:docMk/>
          <pc:sldMk cId="4012731022" sldId="309"/>
        </pc:sldMkLst>
      </pc:sldChg>
      <pc:sldChg chg="modSp new mod">
        <pc:chgData name="Baptiste Monget" userId="dcb48374e8be4b16" providerId="LiveId" clId="{3A09830B-8D06-4D34-BAC6-52553C4DC0FF}" dt="2025-05-23T08:00:42.332" v="366" actId="20577"/>
        <pc:sldMkLst>
          <pc:docMk/>
          <pc:sldMk cId="78667764" sldId="310"/>
        </pc:sldMkLst>
      </pc:sldChg>
      <pc:sldChg chg="addSp delSp modSp new mod">
        <pc:chgData name="Baptiste Monget" userId="dcb48374e8be4b16" providerId="LiveId" clId="{3A09830B-8D06-4D34-BAC6-52553C4DC0FF}" dt="2025-05-23T14:03:59.224" v="1677" actId="1076"/>
        <pc:sldMkLst>
          <pc:docMk/>
          <pc:sldMk cId="89798169" sldId="311"/>
        </pc:sldMkLst>
        <pc:spChg chg="mod">
          <ac:chgData name="Baptiste Monget" userId="dcb48374e8be4b16" providerId="LiveId" clId="{3A09830B-8D06-4D34-BAC6-52553C4DC0FF}" dt="2025-05-23T08:00:59.536" v="385" actId="20577"/>
          <ac:spMkLst>
            <pc:docMk/>
            <pc:sldMk cId="89798169" sldId="311"/>
            <ac:spMk id="2" creationId="{A0D0377F-7B01-8665-E8AB-5F6E699DC73C}"/>
          </ac:spMkLst>
        </pc:spChg>
        <pc:spChg chg="add mod">
          <ac:chgData name="Baptiste Monget" userId="dcb48374e8be4b16" providerId="LiveId" clId="{3A09830B-8D06-4D34-BAC6-52553C4DC0FF}" dt="2025-05-23T13:31:56.460" v="924" actId="12"/>
          <ac:spMkLst>
            <pc:docMk/>
            <pc:sldMk cId="89798169" sldId="311"/>
            <ac:spMk id="4" creationId="{0E6BC98E-A42F-261D-99CF-095DAFEE719C}"/>
          </ac:spMkLst>
        </pc:spChg>
        <pc:spChg chg="add mod">
          <ac:chgData name="Baptiste Monget" userId="dcb48374e8be4b16" providerId="LiveId" clId="{3A09830B-8D06-4D34-BAC6-52553C4DC0FF}" dt="2025-05-23T13:33:13.652" v="958" actId="20577"/>
          <ac:spMkLst>
            <pc:docMk/>
            <pc:sldMk cId="89798169" sldId="311"/>
            <ac:spMk id="6" creationId="{DDE1E748-3B02-6E04-9C95-94537B5D4840}"/>
          </ac:spMkLst>
        </pc:spChg>
        <pc:spChg chg="add mod">
          <ac:chgData name="Baptiste Monget" userId="dcb48374e8be4b16" providerId="LiveId" clId="{3A09830B-8D06-4D34-BAC6-52553C4DC0FF}" dt="2025-05-23T13:32:02.204" v="926" actId="12"/>
          <ac:spMkLst>
            <pc:docMk/>
            <pc:sldMk cId="89798169" sldId="311"/>
            <ac:spMk id="8" creationId="{BCAE5A94-5212-9D74-0661-3AD03465A191}"/>
          </ac:spMkLst>
        </pc:spChg>
        <pc:spChg chg="add mod">
          <ac:chgData name="Baptiste Monget" userId="dcb48374e8be4b16" providerId="LiveId" clId="{3A09830B-8D06-4D34-BAC6-52553C4DC0FF}" dt="2025-05-23T13:32:29.954" v="953" actId="14100"/>
          <ac:spMkLst>
            <pc:docMk/>
            <pc:sldMk cId="89798169" sldId="311"/>
            <ac:spMk id="10" creationId="{86D2813B-7C86-F0AC-ED06-E96D6FDD02DC}"/>
          </ac:spMkLst>
        </pc:spChg>
        <pc:spChg chg="add mod">
          <ac:chgData name="Baptiste Monget" userId="dcb48374e8be4b16" providerId="LiveId" clId="{3A09830B-8D06-4D34-BAC6-52553C4DC0FF}" dt="2025-05-23T13:34:07.930" v="971" actId="164"/>
          <ac:spMkLst>
            <pc:docMk/>
            <pc:sldMk cId="89798169" sldId="311"/>
            <ac:spMk id="12" creationId="{F50EE7B7-4274-F9A5-153B-AF9387AACF5C}"/>
          </ac:spMkLst>
        </pc:spChg>
        <pc:spChg chg="add mod">
          <ac:chgData name="Baptiste Monget" userId="dcb48374e8be4b16" providerId="LiveId" clId="{3A09830B-8D06-4D34-BAC6-52553C4DC0FF}" dt="2025-05-23T14:02:29.686" v="1673"/>
          <ac:spMkLst>
            <pc:docMk/>
            <pc:sldMk cId="89798169" sldId="311"/>
            <ac:spMk id="14" creationId="{0B9C4B69-44DA-B058-CDA8-AAE3726FC047}"/>
          </ac:spMkLst>
        </pc:spChg>
        <pc:spChg chg="mod">
          <ac:chgData name="Baptiste Monget" userId="dcb48374e8be4b16" providerId="LiveId" clId="{3A09830B-8D06-4D34-BAC6-52553C4DC0FF}" dt="2025-05-23T14:03:59.224" v="1677" actId="1076"/>
          <ac:spMkLst>
            <pc:docMk/>
            <pc:sldMk cId="89798169" sldId="311"/>
            <ac:spMk id="31" creationId="{53CC0116-4C17-A168-16C5-7FE60D343A2C}"/>
          </ac:spMkLst>
        </pc:spChg>
        <pc:grpChg chg="add mod">
          <ac:chgData name="Baptiste Monget" userId="dcb48374e8be4b16" providerId="LiveId" clId="{3A09830B-8D06-4D34-BAC6-52553C4DC0FF}" dt="2025-05-23T13:34:09.327" v="972" actId="1076"/>
          <ac:grpSpMkLst>
            <pc:docMk/>
            <pc:sldMk cId="89798169" sldId="311"/>
            <ac:grpSpMk id="13" creationId="{8142A2A0-CC97-0734-0170-633EA2C7F096}"/>
          </ac:grpSpMkLst>
        </pc:grpChg>
        <pc:graphicFrameChg chg="add mod modGraphic">
          <ac:chgData name="Baptiste Monget" userId="dcb48374e8be4b16" providerId="LiveId" clId="{3A09830B-8D06-4D34-BAC6-52553C4DC0FF}" dt="2025-05-23T13:28:44.161" v="763" actId="1036"/>
          <ac:graphicFrameMkLst>
            <pc:docMk/>
            <pc:sldMk cId="89798169" sldId="311"/>
            <ac:graphicFrameMk id="5" creationId="{FE44A9C1-9957-E4C3-035A-EACC09B638B4}"/>
          </ac:graphicFrameMkLst>
        </pc:graphicFrameChg>
        <pc:picChg chg="add mod">
          <ac:chgData name="Baptiste Monget" userId="dcb48374e8be4b16" providerId="LiveId" clId="{3A09830B-8D06-4D34-BAC6-52553C4DC0FF}" dt="2025-05-23T13:34:01.938" v="970" actId="1076"/>
          <ac:picMkLst>
            <pc:docMk/>
            <pc:sldMk cId="89798169" sldId="311"/>
            <ac:picMk id="7" creationId="{906971AD-DE70-BB2A-3C03-960C3ADB94DF}"/>
          </ac:picMkLst>
        </pc:picChg>
        <pc:picChg chg="add mod ord">
          <ac:chgData name="Baptiste Monget" userId="dcb48374e8be4b16" providerId="LiveId" clId="{3A09830B-8D06-4D34-BAC6-52553C4DC0FF}" dt="2025-05-23T13:34:07.930" v="971" actId="164"/>
          <ac:picMkLst>
            <pc:docMk/>
            <pc:sldMk cId="89798169" sldId="311"/>
            <ac:picMk id="11" creationId="{42BCD0CA-4D67-3549-5959-3E0A3D29F48E}"/>
          </ac:picMkLst>
        </pc:picChg>
      </pc:sldChg>
      <pc:sldChg chg="modSp new mod">
        <pc:chgData name="Baptiste Monget" userId="dcb48374e8be4b16" providerId="LiveId" clId="{3A09830B-8D06-4D34-BAC6-52553C4DC0FF}" dt="2025-05-23T08:20:44.259" v="436" actId="20577"/>
        <pc:sldMkLst>
          <pc:docMk/>
          <pc:sldMk cId="422051944" sldId="312"/>
        </pc:sldMkLst>
      </pc:sldChg>
      <pc:sldChg chg="addSp modSp mod">
        <pc:chgData name="Baptiste Monget" userId="dcb48374e8be4b16" providerId="LiveId" clId="{3A09830B-8D06-4D34-BAC6-52553C4DC0FF}" dt="2025-05-23T14:01:57.782" v="1659"/>
        <pc:sldMkLst>
          <pc:docMk/>
          <pc:sldMk cId="541109412" sldId="313"/>
        </pc:sldMkLst>
        <pc:spChg chg="add mod">
          <ac:chgData name="Baptiste Monget" userId="dcb48374e8be4b16" providerId="LiveId" clId="{3A09830B-8D06-4D34-BAC6-52553C4DC0FF}" dt="2025-05-23T14:01:57.782" v="1659"/>
          <ac:spMkLst>
            <pc:docMk/>
            <pc:sldMk cId="541109412" sldId="313"/>
            <ac:spMk id="6" creationId="{8558A771-D236-C3F1-040C-1F3D248BEFFF}"/>
          </ac:spMkLst>
        </pc:spChg>
      </pc:sldChg>
      <pc:sldChg chg="addSp modSp">
        <pc:chgData name="Baptiste Monget" userId="dcb48374e8be4b16" providerId="LiveId" clId="{3A09830B-8D06-4D34-BAC6-52553C4DC0FF}" dt="2025-05-23T14:02:08.996" v="1664"/>
        <pc:sldMkLst>
          <pc:docMk/>
          <pc:sldMk cId="2845553999" sldId="314"/>
        </pc:sldMkLst>
        <pc:spChg chg="add mod">
          <ac:chgData name="Baptiste Monget" userId="dcb48374e8be4b16" providerId="LiveId" clId="{3A09830B-8D06-4D34-BAC6-52553C4DC0FF}" dt="2025-05-23T14:02:08.996" v="1664"/>
          <ac:spMkLst>
            <pc:docMk/>
            <pc:sldMk cId="2845553999" sldId="314"/>
            <ac:spMk id="2" creationId="{84867BDD-DCB3-433D-4B1F-77332AF67270}"/>
          </ac:spMkLst>
        </pc:spChg>
      </pc:sldChg>
      <pc:sldChg chg="addSp modSp">
        <pc:chgData name="Baptiste Monget" userId="dcb48374e8be4b16" providerId="LiveId" clId="{3A09830B-8D06-4D34-BAC6-52553C4DC0FF}" dt="2025-05-23T14:02:10.553" v="1665"/>
        <pc:sldMkLst>
          <pc:docMk/>
          <pc:sldMk cId="3185489607" sldId="315"/>
        </pc:sldMkLst>
        <pc:spChg chg="add mod">
          <ac:chgData name="Baptiste Monget" userId="dcb48374e8be4b16" providerId="LiveId" clId="{3A09830B-8D06-4D34-BAC6-52553C4DC0FF}" dt="2025-05-23T14:02:10.553" v="1665"/>
          <ac:spMkLst>
            <pc:docMk/>
            <pc:sldMk cId="3185489607" sldId="315"/>
            <ac:spMk id="3" creationId="{96FBA907-7291-93C0-139D-CA0AC22741BB}"/>
          </ac:spMkLst>
        </pc:spChg>
      </pc:sldChg>
      <pc:sldChg chg="addSp modSp">
        <pc:chgData name="Baptiste Monget" userId="dcb48374e8be4b16" providerId="LiveId" clId="{3A09830B-8D06-4D34-BAC6-52553C4DC0FF}" dt="2025-05-23T14:02:13.234" v="1666"/>
        <pc:sldMkLst>
          <pc:docMk/>
          <pc:sldMk cId="1192455633" sldId="316"/>
        </pc:sldMkLst>
        <pc:spChg chg="add mod">
          <ac:chgData name="Baptiste Monget" userId="dcb48374e8be4b16" providerId="LiveId" clId="{3A09830B-8D06-4D34-BAC6-52553C4DC0FF}" dt="2025-05-23T14:02:13.234" v="1666"/>
          <ac:spMkLst>
            <pc:docMk/>
            <pc:sldMk cId="1192455633" sldId="316"/>
            <ac:spMk id="2" creationId="{80407CFA-840F-D73E-2EDF-3D4A2298D0F9}"/>
          </ac:spMkLst>
        </pc:spChg>
      </pc:sldChg>
      <pc:sldChg chg="addSp modSp">
        <pc:chgData name="Baptiste Monget" userId="dcb48374e8be4b16" providerId="LiveId" clId="{3A09830B-8D06-4D34-BAC6-52553C4DC0FF}" dt="2025-05-23T14:02:14.968" v="1667"/>
        <pc:sldMkLst>
          <pc:docMk/>
          <pc:sldMk cId="613575125" sldId="317"/>
        </pc:sldMkLst>
        <pc:spChg chg="add mod">
          <ac:chgData name="Baptiste Monget" userId="dcb48374e8be4b16" providerId="LiveId" clId="{3A09830B-8D06-4D34-BAC6-52553C4DC0FF}" dt="2025-05-23T14:02:14.968" v="1667"/>
          <ac:spMkLst>
            <pc:docMk/>
            <pc:sldMk cId="613575125" sldId="317"/>
            <ac:spMk id="2" creationId="{87CA3993-C0CF-F174-C7C0-006EB726B7F6}"/>
          </ac:spMkLst>
        </pc:spChg>
      </pc:sldChg>
      <pc:sldChg chg="addSp modSp">
        <pc:chgData name="Baptiste Monget" userId="dcb48374e8be4b16" providerId="LiveId" clId="{3A09830B-8D06-4D34-BAC6-52553C4DC0FF}" dt="2025-05-23T14:02:16.467" v="1668"/>
        <pc:sldMkLst>
          <pc:docMk/>
          <pc:sldMk cId="4193341188" sldId="318"/>
        </pc:sldMkLst>
        <pc:spChg chg="add mod">
          <ac:chgData name="Baptiste Monget" userId="dcb48374e8be4b16" providerId="LiveId" clId="{3A09830B-8D06-4D34-BAC6-52553C4DC0FF}" dt="2025-05-23T14:02:16.467" v="1668"/>
          <ac:spMkLst>
            <pc:docMk/>
            <pc:sldMk cId="4193341188" sldId="318"/>
            <ac:spMk id="2" creationId="{2B5104C4-97E7-EE8B-8AA9-91EA73BD0BAE}"/>
          </ac:spMkLst>
        </pc:spChg>
      </pc:sldChg>
      <pc:sldChg chg="addSp modSp">
        <pc:chgData name="Baptiste Monget" userId="dcb48374e8be4b16" providerId="LiveId" clId="{3A09830B-8D06-4D34-BAC6-52553C4DC0FF}" dt="2025-05-23T14:02:17.697" v="1669"/>
        <pc:sldMkLst>
          <pc:docMk/>
          <pc:sldMk cId="3335678356" sldId="319"/>
        </pc:sldMkLst>
        <pc:spChg chg="add mod">
          <ac:chgData name="Baptiste Monget" userId="dcb48374e8be4b16" providerId="LiveId" clId="{3A09830B-8D06-4D34-BAC6-52553C4DC0FF}" dt="2025-05-23T14:02:17.697" v="1669"/>
          <ac:spMkLst>
            <pc:docMk/>
            <pc:sldMk cId="3335678356" sldId="319"/>
            <ac:spMk id="2" creationId="{AED3452F-C0A4-F0A1-3511-7A19018540D0}"/>
          </ac:spMkLst>
        </pc:spChg>
      </pc:sldChg>
      <pc:sldChg chg="addSp modSp">
        <pc:chgData name="Baptiste Monget" userId="dcb48374e8be4b16" providerId="LiveId" clId="{3A09830B-8D06-4D34-BAC6-52553C4DC0FF}" dt="2025-05-23T14:02:27.863" v="1672"/>
        <pc:sldMkLst>
          <pc:docMk/>
          <pc:sldMk cId="3276992804" sldId="320"/>
        </pc:sldMkLst>
        <pc:spChg chg="add mod">
          <ac:chgData name="Baptiste Monget" userId="dcb48374e8be4b16" providerId="LiveId" clId="{3A09830B-8D06-4D34-BAC6-52553C4DC0FF}" dt="2025-05-23T14:02:27.863" v="1672"/>
          <ac:spMkLst>
            <pc:docMk/>
            <pc:sldMk cId="3276992804" sldId="320"/>
            <ac:spMk id="3" creationId="{53744CC5-8A5F-FB6D-9ED2-3881405CB219}"/>
          </ac:spMkLst>
        </pc:spChg>
      </pc:sldChg>
      <pc:sldChg chg="addSp modSp">
        <pc:chgData name="Baptiste Monget" userId="dcb48374e8be4b16" providerId="LiveId" clId="{3A09830B-8D06-4D34-BAC6-52553C4DC0FF}" dt="2025-05-23T14:01:58.977" v="1660"/>
        <pc:sldMkLst>
          <pc:docMk/>
          <pc:sldMk cId="269516064" sldId="321"/>
        </pc:sldMkLst>
        <pc:spChg chg="add mod">
          <ac:chgData name="Baptiste Monget" userId="dcb48374e8be4b16" providerId="LiveId" clId="{3A09830B-8D06-4D34-BAC6-52553C4DC0FF}" dt="2025-05-23T14:01:58.977" v="1660"/>
          <ac:spMkLst>
            <pc:docMk/>
            <pc:sldMk cId="269516064" sldId="321"/>
            <ac:spMk id="3" creationId="{35D2F4B7-AF12-7616-2AA0-106D9130469D}"/>
          </ac:spMkLst>
        </pc:spChg>
      </pc:sldChg>
      <pc:sldChg chg="addSp delSp modSp mod">
        <pc:chgData name="Baptiste Monget" userId="dcb48374e8be4b16" providerId="LiveId" clId="{3A09830B-8D06-4D34-BAC6-52553C4DC0FF}" dt="2025-05-23T14:02:06.911" v="1663" actId="478"/>
        <pc:sldMkLst>
          <pc:docMk/>
          <pc:sldMk cId="873203545" sldId="322"/>
        </pc:sldMkLst>
        <pc:spChg chg="add mod">
          <ac:chgData name="Baptiste Monget" userId="dcb48374e8be4b16" providerId="LiveId" clId="{3A09830B-8D06-4D34-BAC6-52553C4DC0FF}" dt="2025-05-23T14:02:00.315" v="1661"/>
          <ac:spMkLst>
            <pc:docMk/>
            <pc:sldMk cId="873203545" sldId="322"/>
            <ac:spMk id="5" creationId="{7DD4B6C7-0C26-678E-00DA-A27885A94475}"/>
          </ac:spMkLst>
        </pc:spChg>
      </pc:sldChg>
      <pc:sldChg chg="addSp modSp new mod">
        <pc:chgData name="Baptiste Monget" userId="dcb48374e8be4b16" providerId="LiveId" clId="{3A09830B-8D06-4D34-BAC6-52553C4DC0FF}" dt="2025-05-23T14:01:56.279" v="1658"/>
        <pc:sldMkLst>
          <pc:docMk/>
          <pc:sldMk cId="3275307292" sldId="323"/>
        </pc:sldMkLst>
        <pc:spChg chg="mod">
          <ac:chgData name="Baptiste Monget" userId="dcb48374e8be4b16" providerId="LiveId" clId="{3A09830B-8D06-4D34-BAC6-52553C4DC0FF}" dt="2025-05-23T13:43:38.818" v="1038" actId="20577"/>
          <ac:spMkLst>
            <pc:docMk/>
            <pc:sldMk cId="3275307292" sldId="323"/>
            <ac:spMk id="2" creationId="{9FAA0CFA-0880-C908-9029-80E241D4FF97}"/>
          </ac:spMkLst>
        </pc:spChg>
        <pc:spChg chg="mod">
          <ac:chgData name="Baptiste Monget" userId="dcb48374e8be4b16" providerId="LiveId" clId="{3A09830B-8D06-4D34-BAC6-52553C4DC0FF}" dt="2025-05-23T13:56:38.142" v="1527" actId="20577"/>
          <ac:spMkLst>
            <pc:docMk/>
            <pc:sldMk cId="3275307292" sldId="323"/>
            <ac:spMk id="3" creationId="{B966DFCA-CAE7-2617-C443-23BC0A597D6B}"/>
          </ac:spMkLst>
        </pc:spChg>
        <pc:spChg chg="add mod">
          <ac:chgData name="Baptiste Monget" userId="dcb48374e8be4b16" providerId="LiveId" clId="{3A09830B-8D06-4D34-BAC6-52553C4DC0FF}" dt="2025-05-23T13:52:03.276" v="1367" actId="1035"/>
          <ac:spMkLst>
            <pc:docMk/>
            <pc:sldMk cId="3275307292" sldId="323"/>
            <ac:spMk id="4" creationId="{33476151-84BE-D7A2-D2A9-77FD0F3CF81A}"/>
          </ac:spMkLst>
        </pc:spChg>
        <pc:spChg chg="add mod">
          <ac:chgData name="Baptiste Monget" userId="dcb48374e8be4b16" providerId="LiveId" clId="{3A09830B-8D06-4D34-BAC6-52553C4DC0FF}" dt="2025-05-23T13:51:58.458" v="1353" actId="1035"/>
          <ac:spMkLst>
            <pc:docMk/>
            <pc:sldMk cId="3275307292" sldId="323"/>
            <ac:spMk id="5" creationId="{8D921C3C-1402-489A-E821-EB21CD4031C4}"/>
          </ac:spMkLst>
        </pc:spChg>
        <pc:spChg chg="add mod">
          <ac:chgData name="Baptiste Monget" userId="dcb48374e8be4b16" providerId="LiveId" clId="{3A09830B-8D06-4D34-BAC6-52553C4DC0FF}" dt="2025-05-23T13:51:54.196" v="1348" actId="1035"/>
          <ac:spMkLst>
            <pc:docMk/>
            <pc:sldMk cId="3275307292" sldId="323"/>
            <ac:spMk id="6" creationId="{8CE27544-C9B0-859E-2EB4-9D07F4CEBBA6}"/>
          </ac:spMkLst>
        </pc:spChg>
        <pc:spChg chg="add mod">
          <ac:chgData name="Baptiste Monget" userId="dcb48374e8be4b16" providerId="LiveId" clId="{3A09830B-8D06-4D34-BAC6-52553C4DC0FF}" dt="2025-05-23T13:57:07.342" v="1541" actId="14100"/>
          <ac:spMkLst>
            <pc:docMk/>
            <pc:sldMk cId="3275307292" sldId="323"/>
            <ac:spMk id="8" creationId="{E8730DB5-B4F1-9AF6-0697-F87BC716CC4E}"/>
          </ac:spMkLst>
        </pc:spChg>
        <pc:spChg chg="add mod">
          <ac:chgData name="Baptiste Monget" userId="dcb48374e8be4b16" providerId="LiveId" clId="{3A09830B-8D06-4D34-BAC6-52553C4DC0FF}" dt="2025-05-23T13:57:36.269" v="1649" actId="14100"/>
          <ac:spMkLst>
            <pc:docMk/>
            <pc:sldMk cId="3275307292" sldId="323"/>
            <ac:spMk id="9" creationId="{03B775FF-883F-3E0A-0650-F15297F07080}"/>
          </ac:spMkLst>
        </pc:spChg>
        <pc:spChg chg="add mod">
          <ac:chgData name="Baptiste Monget" userId="dcb48374e8be4b16" providerId="LiveId" clId="{3A09830B-8D06-4D34-BAC6-52553C4DC0FF}" dt="2025-05-23T14:01:56.279" v="1658"/>
          <ac:spMkLst>
            <pc:docMk/>
            <pc:sldMk cId="3275307292" sldId="323"/>
            <ac:spMk id="10" creationId="{F9DB8A61-C86F-4E36-51BC-23B6A38C27BB}"/>
          </ac:spMkLst>
        </pc:spChg>
        <pc:picChg chg="add mod">
          <ac:chgData name="Baptiste Monget" userId="dcb48374e8be4b16" providerId="LiveId" clId="{3A09830B-8D06-4D34-BAC6-52553C4DC0FF}" dt="2025-05-23T13:56:54.004" v="1535" actId="1076"/>
          <ac:picMkLst>
            <pc:docMk/>
            <pc:sldMk cId="3275307292" sldId="323"/>
            <ac:picMk id="7" creationId="{01EACB44-A7B0-B89A-1459-40CE438D3FAD}"/>
          </ac:picMkLst>
        </pc:picChg>
      </pc:sldChg>
    </pc:docChg>
  </pc:docChgLst>
  <pc:docChgLst>
    <pc:chgData name="Brice Gogué-Meunier" userId="0d14b2f8b916df3b" providerId="LiveId" clId="{E4D3FF56-FBE4-49A3-AC63-CF801DF34BBE}"/>
    <pc:docChg chg="undo redo custSel addSld delSld modSld">
      <pc:chgData name="Brice Gogué-Meunier" userId="0d14b2f8b916df3b" providerId="LiveId" clId="{E4D3FF56-FBE4-49A3-AC63-CF801DF34BBE}" dt="2025-05-26T08:25:19.486" v="408" actId="5793"/>
      <pc:docMkLst>
        <pc:docMk/>
      </pc:docMkLst>
      <pc:sldChg chg="addSp delSp modSp mod">
        <pc:chgData name="Brice Gogué-Meunier" userId="0d14b2f8b916df3b" providerId="LiveId" clId="{E4D3FF56-FBE4-49A3-AC63-CF801DF34BBE}" dt="2025-05-23T07:47:10.622" v="303" actId="20577"/>
        <pc:sldMkLst>
          <pc:docMk/>
          <pc:sldMk cId="3580298761" sldId="268"/>
        </pc:sldMkLst>
        <pc:spChg chg="mod">
          <ac:chgData name="Brice Gogué-Meunier" userId="0d14b2f8b916df3b" providerId="LiveId" clId="{E4D3FF56-FBE4-49A3-AC63-CF801DF34BBE}" dt="2025-05-23T07:47:10.622" v="303" actId="20577"/>
          <ac:spMkLst>
            <pc:docMk/>
            <pc:sldMk cId="3580298761" sldId="268"/>
            <ac:spMk id="4" creationId="{AE226783-D020-036A-F1EA-BA4FE14C26B8}"/>
          </ac:spMkLst>
        </pc:spChg>
        <pc:spChg chg="add mod">
          <ac:chgData name="Brice Gogué-Meunier" userId="0d14b2f8b916df3b" providerId="LiveId" clId="{E4D3FF56-FBE4-49A3-AC63-CF801DF34BBE}" dt="2025-05-23T07:47:01.540" v="299" actId="14100"/>
          <ac:spMkLst>
            <pc:docMk/>
            <pc:sldMk cId="3580298761" sldId="268"/>
            <ac:spMk id="5" creationId="{9ED275B5-C1D3-A236-918D-34372E808FBE}"/>
          </ac:spMkLst>
        </pc:spChg>
      </pc:sldChg>
      <pc:sldChg chg="modSp mod">
        <pc:chgData name="Brice Gogué-Meunier" userId="0d14b2f8b916df3b" providerId="LiveId" clId="{E4D3FF56-FBE4-49A3-AC63-CF801DF34BBE}" dt="2025-05-23T07:07:20.583" v="11" actId="1038"/>
        <pc:sldMkLst>
          <pc:docMk/>
          <pc:sldMk cId="3182692750" sldId="283"/>
        </pc:sldMkLst>
        <pc:spChg chg="mod">
          <ac:chgData name="Brice Gogué-Meunier" userId="0d14b2f8b916df3b" providerId="LiveId" clId="{E4D3FF56-FBE4-49A3-AC63-CF801DF34BBE}" dt="2025-05-23T07:07:14.812" v="4" actId="20577"/>
          <ac:spMkLst>
            <pc:docMk/>
            <pc:sldMk cId="3182692750" sldId="283"/>
            <ac:spMk id="3" creationId="{69A346C1-92FA-9E9F-0DAD-4D9CD9ED538E}"/>
          </ac:spMkLst>
        </pc:spChg>
        <pc:spChg chg="mod">
          <ac:chgData name="Brice Gogué-Meunier" userId="0d14b2f8b916df3b" providerId="LiveId" clId="{E4D3FF56-FBE4-49A3-AC63-CF801DF34BBE}" dt="2025-05-23T07:07:20.583" v="11" actId="1038"/>
          <ac:spMkLst>
            <pc:docMk/>
            <pc:sldMk cId="3182692750" sldId="283"/>
            <ac:spMk id="4" creationId="{EBA4E94F-86AB-5B0E-2173-211E11A5AD40}"/>
          </ac:spMkLst>
        </pc:spChg>
      </pc:sldChg>
      <pc:sldChg chg="modSp mod">
        <pc:chgData name="Brice Gogué-Meunier" userId="0d14b2f8b916df3b" providerId="LiveId" clId="{E4D3FF56-FBE4-49A3-AC63-CF801DF34BBE}" dt="2025-05-23T07:46:15.401" v="283" actId="14100"/>
        <pc:sldMkLst>
          <pc:docMk/>
          <pc:sldMk cId="2990763923" sldId="286"/>
        </pc:sldMkLst>
        <pc:spChg chg="mod">
          <ac:chgData name="Brice Gogué-Meunier" userId="0d14b2f8b916df3b" providerId="LiveId" clId="{E4D3FF56-FBE4-49A3-AC63-CF801DF34BBE}" dt="2025-05-23T07:46:06.698" v="281" actId="1076"/>
          <ac:spMkLst>
            <pc:docMk/>
            <pc:sldMk cId="2990763923" sldId="286"/>
            <ac:spMk id="4" creationId="{108DB375-828E-8C76-D59F-A7B176935D32}"/>
          </ac:spMkLst>
        </pc:spChg>
        <pc:spChg chg="mod">
          <ac:chgData name="Brice Gogué-Meunier" userId="0d14b2f8b916df3b" providerId="LiveId" clId="{E4D3FF56-FBE4-49A3-AC63-CF801DF34BBE}" dt="2025-05-23T07:46:15.401" v="283" actId="14100"/>
          <ac:spMkLst>
            <pc:docMk/>
            <pc:sldMk cId="2990763923" sldId="286"/>
            <ac:spMk id="11" creationId="{CD05A939-4273-4EED-8674-30BE992F88D4}"/>
          </ac:spMkLst>
        </pc:spChg>
      </pc:sldChg>
      <pc:sldChg chg="modSp mod">
        <pc:chgData name="Brice Gogué-Meunier" userId="0d14b2f8b916df3b" providerId="LiveId" clId="{E4D3FF56-FBE4-49A3-AC63-CF801DF34BBE}" dt="2025-05-23T07:45:00.381" v="260" actId="20577"/>
        <pc:sldMkLst>
          <pc:docMk/>
          <pc:sldMk cId="1753588470" sldId="287"/>
        </pc:sldMkLst>
        <pc:spChg chg="mod">
          <ac:chgData name="Brice Gogué-Meunier" userId="0d14b2f8b916df3b" providerId="LiveId" clId="{E4D3FF56-FBE4-49A3-AC63-CF801DF34BBE}" dt="2025-05-23T07:44:55.591" v="258" actId="20577"/>
          <ac:spMkLst>
            <pc:docMk/>
            <pc:sldMk cId="1753588470" sldId="287"/>
            <ac:spMk id="5" creationId="{1794C2D7-1534-F33B-0509-B6B7FED90D11}"/>
          </ac:spMkLst>
        </pc:spChg>
        <pc:spChg chg="mod">
          <ac:chgData name="Brice Gogué-Meunier" userId="0d14b2f8b916df3b" providerId="LiveId" clId="{E4D3FF56-FBE4-49A3-AC63-CF801DF34BBE}" dt="2025-05-23T07:45:00.381" v="260" actId="20577"/>
          <ac:spMkLst>
            <pc:docMk/>
            <pc:sldMk cId="1753588470" sldId="287"/>
            <ac:spMk id="10" creationId="{18C39764-45A8-C51F-EF4E-3DA981BD5ABF}"/>
          </ac:spMkLst>
        </pc:spChg>
      </pc:sldChg>
      <pc:sldChg chg="addSp modSp mod">
        <pc:chgData name="Brice Gogué-Meunier" userId="0d14b2f8b916df3b" providerId="LiveId" clId="{E4D3FF56-FBE4-49A3-AC63-CF801DF34BBE}" dt="2025-05-23T07:47:39.331" v="320" actId="20577"/>
        <pc:sldMkLst>
          <pc:docMk/>
          <pc:sldMk cId="2655833990" sldId="288"/>
        </pc:sldMkLst>
        <pc:spChg chg="add mod">
          <ac:chgData name="Brice Gogué-Meunier" userId="0d14b2f8b916df3b" providerId="LiveId" clId="{E4D3FF56-FBE4-49A3-AC63-CF801DF34BBE}" dt="2025-05-23T07:47:39.331" v="320" actId="20577"/>
          <ac:spMkLst>
            <pc:docMk/>
            <pc:sldMk cId="2655833990" sldId="288"/>
            <ac:spMk id="5" creationId="{FF4909E6-BB49-E73F-8583-862CCF21CCED}"/>
          </ac:spMkLst>
        </pc:spChg>
        <pc:spChg chg="mod">
          <ac:chgData name="Brice Gogué-Meunier" userId="0d14b2f8b916df3b" providerId="LiveId" clId="{E4D3FF56-FBE4-49A3-AC63-CF801DF34BBE}" dt="2025-05-23T07:47:32.308" v="316" actId="20577"/>
          <ac:spMkLst>
            <pc:docMk/>
            <pc:sldMk cId="2655833990" sldId="288"/>
            <ac:spMk id="6" creationId="{F34AD414-A565-E3C7-E822-9A3425832FBA}"/>
          </ac:spMkLst>
        </pc:spChg>
      </pc:sldChg>
      <pc:sldChg chg="addSp modSp mod">
        <pc:chgData name="Brice Gogué-Meunier" userId="0d14b2f8b916df3b" providerId="LiveId" clId="{E4D3FF56-FBE4-49A3-AC63-CF801DF34BBE}" dt="2025-05-23T07:44:35.729" v="253" actId="20577"/>
        <pc:sldMkLst>
          <pc:docMk/>
          <pc:sldMk cId="578728049" sldId="289"/>
        </pc:sldMkLst>
        <pc:spChg chg="mod">
          <ac:chgData name="Brice Gogué-Meunier" userId="0d14b2f8b916df3b" providerId="LiveId" clId="{E4D3FF56-FBE4-49A3-AC63-CF801DF34BBE}" dt="2025-05-23T07:44:32.979" v="252" actId="20577"/>
          <ac:spMkLst>
            <pc:docMk/>
            <pc:sldMk cId="578728049" sldId="289"/>
            <ac:spMk id="4" creationId="{8D52DD75-9CD4-AC64-9DD9-335648FE64D5}"/>
          </ac:spMkLst>
        </pc:spChg>
        <pc:spChg chg="add mod">
          <ac:chgData name="Brice Gogué-Meunier" userId="0d14b2f8b916df3b" providerId="LiveId" clId="{E4D3FF56-FBE4-49A3-AC63-CF801DF34BBE}" dt="2025-05-23T07:44:35.729" v="253" actId="20577"/>
          <ac:spMkLst>
            <pc:docMk/>
            <pc:sldMk cId="578728049" sldId="289"/>
            <ac:spMk id="5" creationId="{ACC4F2A1-AC76-770D-7980-3F557EF2E119}"/>
          </ac:spMkLst>
        </pc:spChg>
      </pc:sldChg>
      <pc:sldChg chg="modSp mod">
        <pc:chgData name="Brice Gogué-Meunier" userId="0d14b2f8b916df3b" providerId="LiveId" clId="{E4D3FF56-FBE4-49A3-AC63-CF801DF34BBE}" dt="2025-05-23T07:45:35.622" v="276" actId="14100"/>
        <pc:sldMkLst>
          <pc:docMk/>
          <pc:sldMk cId="2865976586" sldId="290"/>
        </pc:sldMkLst>
        <pc:spChg chg="mod">
          <ac:chgData name="Brice Gogué-Meunier" userId="0d14b2f8b916df3b" providerId="LiveId" clId="{E4D3FF56-FBE4-49A3-AC63-CF801DF34BBE}" dt="2025-05-23T07:45:18.783" v="266" actId="20577"/>
          <ac:spMkLst>
            <pc:docMk/>
            <pc:sldMk cId="2865976586" sldId="290"/>
            <ac:spMk id="5" creationId="{9F582EF4-591F-8B68-4763-E8B1D32A790E}"/>
          </ac:spMkLst>
        </pc:spChg>
        <pc:spChg chg="mod">
          <ac:chgData name="Brice Gogué-Meunier" userId="0d14b2f8b916df3b" providerId="LiveId" clId="{E4D3FF56-FBE4-49A3-AC63-CF801DF34BBE}" dt="2025-05-23T07:45:35.622" v="276" actId="14100"/>
          <ac:spMkLst>
            <pc:docMk/>
            <pc:sldMk cId="2865976586" sldId="290"/>
            <ac:spMk id="10" creationId="{D4962634-E0A2-E114-B381-DCD5E74E057F}"/>
          </ac:spMkLst>
        </pc:spChg>
      </pc:sldChg>
      <pc:sldChg chg="addSp delSp modSp add del mod">
        <pc:chgData name="Brice Gogué-Meunier" userId="0d14b2f8b916df3b" providerId="LiveId" clId="{E4D3FF56-FBE4-49A3-AC63-CF801DF34BBE}" dt="2025-05-23T07:32:02.502" v="24" actId="47"/>
        <pc:sldMkLst>
          <pc:docMk/>
          <pc:sldMk cId="2931318602" sldId="305"/>
        </pc:sldMkLst>
      </pc:sldChg>
      <pc:sldChg chg="delSp mod">
        <pc:chgData name="Brice Gogué-Meunier" userId="0d14b2f8b916df3b" providerId="LiveId" clId="{E4D3FF56-FBE4-49A3-AC63-CF801DF34BBE}" dt="2025-05-26T06:06:11.199" v="321" actId="478"/>
        <pc:sldMkLst>
          <pc:docMk/>
          <pc:sldMk cId="2845553999" sldId="314"/>
        </pc:sldMkLst>
      </pc:sldChg>
      <pc:sldChg chg="modSp mod">
        <pc:chgData name="Brice Gogué-Meunier" userId="0d14b2f8b916df3b" providerId="LiveId" clId="{E4D3FF56-FBE4-49A3-AC63-CF801DF34BBE}" dt="2025-05-26T08:23:58.078" v="355" actId="12"/>
        <pc:sldMkLst>
          <pc:docMk/>
          <pc:sldMk cId="4193341188" sldId="318"/>
        </pc:sldMkLst>
        <pc:spChg chg="mod">
          <ac:chgData name="Brice Gogué-Meunier" userId="0d14b2f8b916df3b" providerId="LiveId" clId="{E4D3FF56-FBE4-49A3-AC63-CF801DF34BBE}" dt="2025-05-26T08:22:00.156" v="338" actId="27636"/>
          <ac:spMkLst>
            <pc:docMk/>
            <pc:sldMk cId="4193341188" sldId="318"/>
            <ac:spMk id="5" creationId="{F760CA43-B740-9090-3495-A62C3709B079}"/>
          </ac:spMkLst>
        </pc:spChg>
        <pc:spChg chg="mod">
          <ac:chgData name="Brice Gogué-Meunier" userId="0d14b2f8b916df3b" providerId="LiveId" clId="{E4D3FF56-FBE4-49A3-AC63-CF801DF34BBE}" dt="2025-05-26T08:23:58.078" v="355" actId="12"/>
          <ac:spMkLst>
            <pc:docMk/>
            <pc:sldMk cId="4193341188" sldId="318"/>
            <ac:spMk id="10" creationId="{3A6E56E4-1402-2442-252B-25CC94FC979E}"/>
          </ac:spMkLst>
        </pc:spChg>
      </pc:sldChg>
      <pc:sldChg chg="modSp mod">
        <pc:chgData name="Brice Gogué-Meunier" userId="0d14b2f8b916df3b" providerId="LiveId" clId="{E4D3FF56-FBE4-49A3-AC63-CF801DF34BBE}" dt="2025-05-26T08:25:19.486" v="408" actId="5793"/>
        <pc:sldMkLst>
          <pc:docMk/>
          <pc:sldMk cId="3335678356" sldId="319"/>
        </pc:sldMkLst>
        <pc:spChg chg="mod">
          <ac:chgData name="Brice Gogué-Meunier" userId="0d14b2f8b916df3b" providerId="LiveId" clId="{E4D3FF56-FBE4-49A3-AC63-CF801DF34BBE}" dt="2025-05-26T08:25:19.486" v="408" actId="5793"/>
          <ac:spMkLst>
            <pc:docMk/>
            <pc:sldMk cId="3335678356" sldId="319"/>
            <ac:spMk id="5" creationId="{EE1CD66C-4AB7-D8F2-2F7D-F7B6A8DC6E23}"/>
          </ac:spMkLst>
        </pc:spChg>
        <pc:spChg chg="mod">
          <ac:chgData name="Brice Gogué-Meunier" userId="0d14b2f8b916df3b" providerId="LiveId" clId="{E4D3FF56-FBE4-49A3-AC63-CF801DF34BBE}" dt="2025-05-26T06:17:15.805" v="324" actId="12"/>
          <ac:spMkLst>
            <pc:docMk/>
            <pc:sldMk cId="3335678356" sldId="319"/>
            <ac:spMk id="10" creationId="{8CE4FD16-88C0-294A-600C-53EF92037BA0}"/>
          </ac:spMkLst>
        </pc:spChg>
      </pc:sldChg>
    </pc:docChg>
  </pc:docChgLst>
  <pc:docChgLst>
    <pc:chgData name="TIM GRUGRU" userId="f4d65a87c7acd407" providerId="Windows Live" clId="Web-{C93CE23F-58E1-A4A2-DD09-14198645916F}"/>
    <pc:docChg chg="modSld">
      <pc:chgData name="TIM GRUGRU" userId="f4d65a87c7acd407" providerId="Windows Live" clId="Web-{C93CE23F-58E1-A4A2-DD09-14198645916F}" dt="2025-05-21T12:49:16.162" v="30" actId="20577"/>
      <pc:docMkLst>
        <pc:docMk/>
      </pc:docMkLst>
      <pc:sldChg chg="modSp">
        <pc:chgData name="TIM GRUGRU" userId="f4d65a87c7acd407" providerId="Windows Live" clId="Web-{C93CE23F-58E1-A4A2-DD09-14198645916F}" dt="2025-05-21T12:49:16.162" v="30" actId="20577"/>
        <pc:sldMkLst>
          <pc:docMk/>
          <pc:sldMk cId="2249420351" sldId="261"/>
        </pc:sldMkLst>
      </pc:sldChg>
      <pc:sldChg chg="modSp">
        <pc:chgData name="TIM GRUGRU" userId="f4d65a87c7acd407" providerId="Windows Live" clId="Web-{C93CE23F-58E1-A4A2-DD09-14198645916F}" dt="2025-05-21T12:48:10.114" v="0" actId="20577"/>
        <pc:sldMkLst>
          <pc:docMk/>
          <pc:sldMk cId="2545880464" sldId="273"/>
        </pc:sldMkLst>
      </pc:sldChg>
    </pc:docChg>
  </pc:docChgLst>
  <pc:docChgLst>
    <pc:chgData name="Brice Gogué-Meunier" userId="0d14b2f8b916df3b" providerId="Windows Live" clId="Web-{02652033-BC0C-14B3-109C-A449ADDF6F98}"/>
    <pc:docChg chg="modSld">
      <pc:chgData name="Brice Gogué-Meunier" userId="0d14b2f8b916df3b" providerId="Windows Live" clId="Web-{02652033-BC0C-14B3-109C-A449ADDF6F98}" dt="2025-05-22T12:36:47.695" v="4" actId="20577"/>
      <pc:docMkLst>
        <pc:docMk/>
      </pc:docMkLst>
      <pc:sldChg chg="modSp">
        <pc:chgData name="Brice Gogué-Meunier" userId="0d14b2f8b916df3b" providerId="Windows Live" clId="Web-{02652033-BC0C-14B3-109C-A449ADDF6F98}" dt="2025-05-22T12:36:47.695" v="4" actId="20577"/>
        <pc:sldMkLst>
          <pc:docMk/>
          <pc:sldMk cId="2249420351" sldId="261"/>
        </pc:sldMkLst>
      </pc:sldChg>
    </pc:docChg>
  </pc:docChgLst>
  <pc:docChgLst>
    <pc:chgData name="Coco B." userId="2f810c6f01a863e8" providerId="Windows Live" clId="Web-{408491D2-3EED-5B8A-D9B0-6F25509A5F53}"/>
    <pc:docChg chg="modSld">
      <pc:chgData name="Coco B." userId="2f810c6f01a863e8" providerId="Windows Live" clId="Web-{408491D2-3EED-5B8A-D9B0-6F25509A5F53}" dt="2025-05-23T15:19:42.002" v="37" actId="1076"/>
      <pc:docMkLst>
        <pc:docMk/>
      </pc:docMkLst>
      <pc:sldChg chg="modSp">
        <pc:chgData name="Coco B." userId="2f810c6f01a863e8" providerId="Windows Live" clId="Web-{408491D2-3EED-5B8A-D9B0-6F25509A5F53}" dt="2025-05-23T15:13:45.377" v="26" actId="20577"/>
        <pc:sldMkLst>
          <pc:docMk/>
          <pc:sldMk cId="2845553999" sldId="314"/>
        </pc:sldMkLst>
        <pc:spChg chg="mod">
          <ac:chgData name="Coco B." userId="2f810c6f01a863e8" providerId="Windows Live" clId="Web-{408491D2-3EED-5B8A-D9B0-6F25509A5F53}" dt="2025-05-23T15:13:45.377" v="26" actId="20577"/>
          <ac:spMkLst>
            <pc:docMk/>
            <pc:sldMk cId="2845553999" sldId="314"/>
            <ac:spMk id="4" creationId="{8072216C-CF14-8B4E-BB2F-6E55A3AFB429}"/>
          </ac:spMkLst>
        </pc:spChg>
      </pc:sldChg>
      <pc:sldChg chg="modSp">
        <pc:chgData name="Coco B." userId="2f810c6f01a863e8" providerId="Windows Live" clId="Web-{408491D2-3EED-5B8A-D9B0-6F25509A5F53}" dt="2025-05-23T15:15:14.537" v="31" actId="20577"/>
        <pc:sldMkLst>
          <pc:docMk/>
          <pc:sldMk cId="3185489607" sldId="315"/>
        </pc:sldMkLst>
        <pc:spChg chg="mod">
          <ac:chgData name="Coco B." userId="2f810c6f01a863e8" providerId="Windows Live" clId="Web-{408491D2-3EED-5B8A-D9B0-6F25509A5F53}" dt="2025-05-23T15:15:14.537" v="31" actId="20577"/>
          <ac:spMkLst>
            <pc:docMk/>
            <pc:sldMk cId="3185489607" sldId="315"/>
            <ac:spMk id="5" creationId="{A9EA66A4-7CC2-EB51-F5DB-2136D7BAEC89}"/>
          </ac:spMkLst>
        </pc:spChg>
      </pc:sldChg>
      <pc:sldChg chg="modSp">
        <pc:chgData name="Coco B." userId="2f810c6f01a863e8" providerId="Windows Live" clId="Web-{408491D2-3EED-5B8A-D9B0-6F25509A5F53}" dt="2025-05-23T15:19:11.328" v="34" actId="20577"/>
        <pc:sldMkLst>
          <pc:docMk/>
          <pc:sldMk cId="4193341188" sldId="318"/>
        </pc:sldMkLst>
        <pc:spChg chg="mod">
          <ac:chgData name="Coco B." userId="2f810c6f01a863e8" providerId="Windows Live" clId="Web-{408491D2-3EED-5B8A-D9B0-6F25509A5F53}" dt="2025-05-23T15:19:11.328" v="34" actId="20577"/>
          <ac:spMkLst>
            <pc:docMk/>
            <pc:sldMk cId="4193341188" sldId="318"/>
            <ac:spMk id="5" creationId="{F760CA43-B740-9090-3495-A62C3709B079}"/>
          </ac:spMkLst>
        </pc:spChg>
      </pc:sldChg>
      <pc:sldChg chg="modSp">
        <pc:chgData name="Coco B." userId="2f810c6f01a863e8" providerId="Windows Live" clId="Web-{408491D2-3EED-5B8A-D9B0-6F25509A5F53}" dt="2025-05-23T15:19:42.002" v="37" actId="1076"/>
        <pc:sldMkLst>
          <pc:docMk/>
          <pc:sldMk cId="3335678356" sldId="319"/>
        </pc:sldMkLst>
        <pc:spChg chg="mod">
          <ac:chgData name="Coco B." userId="2f810c6f01a863e8" providerId="Windows Live" clId="Web-{408491D2-3EED-5B8A-D9B0-6F25509A5F53}" dt="2025-05-23T15:19:42.002" v="37" actId="1076"/>
          <ac:spMkLst>
            <pc:docMk/>
            <pc:sldMk cId="3335678356" sldId="319"/>
            <ac:spMk id="10" creationId="{8CE4FD16-88C0-294A-600C-53EF92037BA0}"/>
          </ac:spMkLst>
        </pc:spChg>
      </pc:sldChg>
    </pc:docChg>
  </pc:docChgLst>
  <pc:docChgLst>
    <pc:chgData name="Baptiste Monget" userId="dcb48374e8be4b16" providerId="Windows Live" clId="Web-{3A657F77-5B7B-55F6-3490-E55630325AF6}"/>
    <pc:docChg chg="modSld">
      <pc:chgData name="Baptiste Monget" userId="dcb48374e8be4b16" providerId="Windows Live" clId="Web-{3A657F77-5B7B-55F6-3490-E55630325AF6}" dt="2025-05-22T13:07:43.340" v="5" actId="20577"/>
      <pc:docMkLst>
        <pc:docMk/>
      </pc:docMkLst>
      <pc:sldChg chg="modSp">
        <pc:chgData name="Baptiste Monget" userId="dcb48374e8be4b16" providerId="Windows Live" clId="Web-{3A657F77-5B7B-55F6-3490-E55630325AF6}" dt="2025-05-22T13:07:43.340" v="5" actId="20577"/>
        <pc:sldMkLst>
          <pc:docMk/>
          <pc:sldMk cId="3624114189" sldId="265"/>
        </pc:sldMkLst>
        <pc:spChg chg="mod">
          <ac:chgData name="Baptiste Monget" userId="dcb48374e8be4b16" providerId="Windows Live" clId="Web-{3A657F77-5B7B-55F6-3490-E55630325AF6}" dt="2025-05-22T13:07:43.340" v="5" actId="20577"/>
          <ac:spMkLst>
            <pc:docMk/>
            <pc:sldMk cId="3624114189" sldId="265"/>
            <ac:spMk id="3" creationId="{24DDFCD5-D8A4-F99B-7E50-8E88DD24081E}"/>
          </ac:spMkLst>
        </pc:spChg>
      </pc:sldChg>
    </pc:docChg>
  </pc:docChgLst>
  <pc:docChgLst>
    <pc:chgData name="Elyas Arfaoui" userId="b68ce78a2a4adbb6" providerId="Windows Live" clId="Web-{65392F45-835C-4D57-CA1A-DCF1D8BD7AFF}"/>
    <pc:docChg chg="addSld delSld modSld modSection">
      <pc:chgData name="Elyas Arfaoui" userId="b68ce78a2a4adbb6" providerId="Windows Live" clId="Web-{65392F45-835C-4D57-CA1A-DCF1D8BD7AFF}" dt="2025-05-23T07:35:36.902" v="244"/>
      <pc:docMkLst>
        <pc:docMk/>
      </pc:docMkLst>
      <pc:sldChg chg="addSp modSp">
        <pc:chgData name="Elyas Arfaoui" userId="b68ce78a2a4adbb6" providerId="Windows Live" clId="Web-{65392F45-835C-4D57-CA1A-DCF1D8BD7AFF}" dt="2025-05-23T07:14:32.012" v="108" actId="20577"/>
        <pc:sldMkLst>
          <pc:docMk/>
          <pc:sldMk cId="4226728077" sldId="259"/>
        </pc:sldMkLst>
        <pc:spChg chg="mod">
          <ac:chgData name="Elyas Arfaoui" userId="b68ce78a2a4adbb6" providerId="Windows Live" clId="Web-{65392F45-835C-4D57-CA1A-DCF1D8BD7AFF}" dt="2025-05-23T07:13:39.932" v="85" actId="1076"/>
          <ac:spMkLst>
            <pc:docMk/>
            <pc:sldMk cId="4226728077" sldId="259"/>
            <ac:spMk id="2" creationId="{0A043948-2340-E20A-675D-32D9E612D5BC}"/>
          </ac:spMkLst>
        </pc:spChg>
        <pc:spChg chg="mod">
          <ac:chgData name="Elyas Arfaoui" userId="b68ce78a2a4adbb6" providerId="Windows Live" clId="Web-{65392F45-835C-4D57-CA1A-DCF1D8BD7AFF}" dt="2025-05-23T07:14:32.012" v="108" actId="20577"/>
          <ac:spMkLst>
            <pc:docMk/>
            <pc:sldMk cId="4226728077" sldId="259"/>
            <ac:spMk id="3" creationId="{FEF29501-06C1-0236-1843-28C026C1E2C7}"/>
          </ac:spMkLst>
        </pc:spChg>
        <pc:picChg chg="add mod">
          <ac:chgData name="Elyas Arfaoui" userId="b68ce78a2a4adbb6" providerId="Windows Live" clId="Web-{65392F45-835C-4D57-CA1A-DCF1D8BD7AFF}" dt="2025-05-23T07:09:36.658" v="50" actId="1076"/>
          <ac:picMkLst>
            <pc:docMk/>
            <pc:sldMk cId="4226728077" sldId="259"/>
            <ac:picMk id="4" creationId="{9A5D1F30-C97D-717D-80DB-300C758294EF}"/>
          </ac:picMkLst>
        </pc:picChg>
        <pc:picChg chg="add mod">
          <ac:chgData name="Elyas Arfaoui" userId="b68ce78a2a4adbb6" providerId="Windows Live" clId="Web-{65392F45-835C-4D57-CA1A-DCF1D8BD7AFF}" dt="2025-05-23T07:09:40.986" v="52" actId="1076"/>
          <ac:picMkLst>
            <pc:docMk/>
            <pc:sldMk cId="4226728077" sldId="259"/>
            <ac:picMk id="5" creationId="{1B165C23-FE4A-54EC-C30E-98CD2175337A}"/>
          </ac:picMkLst>
        </pc:picChg>
      </pc:sldChg>
      <pc:sldChg chg="modSp">
        <pc:chgData name="Elyas Arfaoui" userId="b68ce78a2a4adbb6" providerId="Windows Live" clId="Web-{65392F45-835C-4D57-CA1A-DCF1D8BD7AFF}" dt="2025-05-23T07:33:55.929" v="243" actId="20577"/>
        <pc:sldMkLst>
          <pc:docMk/>
          <pc:sldMk cId="4225102791" sldId="292"/>
        </pc:sldMkLst>
        <pc:spChg chg="mod">
          <ac:chgData name="Elyas Arfaoui" userId="b68ce78a2a4adbb6" providerId="Windows Live" clId="Web-{65392F45-835C-4D57-CA1A-DCF1D8BD7AFF}" dt="2025-05-23T07:33:55.929" v="243" actId="20577"/>
          <ac:spMkLst>
            <pc:docMk/>
            <pc:sldMk cId="4225102791" sldId="292"/>
            <ac:spMk id="3" creationId="{61676641-8049-C406-2C48-E0F35FEA1462}"/>
          </ac:spMkLst>
        </pc:spChg>
      </pc:sldChg>
      <pc:sldChg chg="del">
        <pc:chgData name="Elyas Arfaoui" userId="b68ce78a2a4adbb6" providerId="Windows Live" clId="Web-{65392F45-835C-4D57-CA1A-DCF1D8BD7AFF}" dt="2025-05-23T06:51:31.248" v="0"/>
        <pc:sldMkLst>
          <pc:docMk/>
          <pc:sldMk cId="2636323721" sldId="294"/>
        </pc:sldMkLst>
      </pc:sldChg>
      <pc:sldChg chg="modSp new">
        <pc:chgData name="Elyas Arfaoui" userId="b68ce78a2a4adbb6" providerId="Windows Live" clId="Web-{65392F45-835C-4D57-CA1A-DCF1D8BD7AFF}" dt="2025-05-23T07:27:08.008" v="171" actId="20577"/>
        <pc:sldMkLst>
          <pc:docMk/>
          <pc:sldMk cId="355920959" sldId="301"/>
        </pc:sldMkLst>
        <pc:spChg chg="mod">
          <ac:chgData name="Elyas Arfaoui" userId="b68ce78a2a4adbb6" providerId="Windows Live" clId="Web-{65392F45-835C-4D57-CA1A-DCF1D8BD7AFF}" dt="2025-05-23T07:23:46.345" v="117" actId="20577"/>
          <ac:spMkLst>
            <pc:docMk/>
            <pc:sldMk cId="355920959" sldId="301"/>
            <ac:spMk id="2" creationId="{46A1DE15-13B5-3488-D9C2-AACD5ABF7A86}"/>
          </ac:spMkLst>
        </pc:spChg>
        <pc:spChg chg="mod">
          <ac:chgData name="Elyas Arfaoui" userId="b68ce78a2a4adbb6" providerId="Windows Live" clId="Web-{65392F45-835C-4D57-CA1A-DCF1D8BD7AFF}" dt="2025-05-23T07:27:08.008" v="171" actId="20577"/>
          <ac:spMkLst>
            <pc:docMk/>
            <pc:sldMk cId="355920959" sldId="301"/>
            <ac:spMk id="3" creationId="{FD989C4E-6B32-AC83-B5FB-D1214B11E767}"/>
          </ac:spMkLst>
        </pc:spChg>
      </pc:sldChg>
    </pc:docChg>
  </pc:docChgLst>
  <pc:docChgLst>
    <pc:chgData name="sarah hadi" userId="93ee62a5e095bd60" providerId="Windows Live" clId="Web-{A04B9871-390F-B475-2C0B-C5EA09B0BCE7}"/>
    <pc:docChg chg="modSld">
      <pc:chgData name="sarah hadi" userId="93ee62a5e095bd60" providerId="Windows Live" clId="Web-{A04B9871-390F-B475-2C0B-C5EA09B0BCE7}" dt="2025-05-26T07:19:02.306" v="1" actId="20577"/>
      <pc:docMkLst>
        <pc:docMk/>
      </pc:docMkLst>
      <pc:sldChg chg="modSp">
        <pc:chgData name="sarah hadi" userId="93ee62a5e095bd60" providerId="Windows Live" clId="Web-{A04B9871-390F-B475-2C0B-C5EA09B0BCE7}" dt="2025-05-26T07:19:02.306" v="1" actId="20577"/>
        <pc:sldMkLst>
          <pc:docMk/>
          <pc:sldMk cId="192867762" sldId="325"/>
        </pc:sldMkLst>
        <pc:spChg chg="mod">
          <ac:chgData name="sarah hadi" userId="93ee62a5e095bd60" providerId="Windows Live" clId="Web-{A04B9871-390F-B475-2C0B-C5EA09B0BCE7}" dt="2025-05-26T07:19:02.306" v="1" actId="20577"/>
          <ac:spMkLst>
            <pc:docMk/>
            <pc:sldMk cId="192867762" sldId="325"/>
            <ac:spMk id="3" creationId="{D827B21D-145D-CC2C-57A1-F141F478E0DF}"/>
          </ac:spMkLst>
        </pc:spChg>
      </pc:sldChg>
    </pc:docChg>
  </pc:docChgLst>
  <pc:docChgLst>
    <pc:chgData name="Brice Gogué-Meunier" userId="0d14b2f8b916df3b" providerId="Windows Live" clId="Web-{7AF7B8A7-0282-1EBC-F86D-E1D494E41DFB}"/>
    <pc:docChg chg="addSld modSld sldOrd">
      <pc:chgData name="Brice Gogué-Meunier" userId="0d14b2f8b916df3b" providerId="Windows Live" clId="Web-{7AF7B8A7-0282-1EBC-F86D-E1D494E41DFB}" dt="2025-05-21T12:32:40.333" v="28" actId="20577"/>
      <pc:docMkLst>
        <pc:docMk/>
      </pc:docMkLst>
      <pc:sldChg chg="addSp delSp modSp">
        <pc:chgData name="Brice Gogué-Meunier" userId="0d14b2f8b916df3b" providerId="Windows Live" clId="Web-{7AF7B8A7-0282-1EBC-F86D-E1D494E41DFB}" dt="2025-05-21T12:31:30.581" v="23" actId="20577"/>
        <pc:sldMkLst>
          <pc:docMk/>
          <pc:sldMk cId="2296875800" sldId="257"/>
        </pc:sldMkLst>
      </pc:sldChg>
      <pc:sldChg chg="modSp">
        <pc:chgData name="Brice Gogué-Meunier" userId="0d14b2f8b916df3b" providerId="Windows Live" clId="Web-{7AF7B8A7-0282-1EBC-F86D-E1D494E41DFB}" dt="2025-05-21T12:32:40.333" v="28" actId="20577"/>
        <pc:sldMkLst>
          <pc:docMk/>
          <pc:sldMk cId="3083929785" sldId="258"/>
        </pc:sldMkLst>
        <pc:spChg chg="mod">
          <ac:chgData name="Brice Gogué-Meunier" userId="0d14b2f8b916df3b" providerId="Windows Live" clId="Web-{7AF7B8A7-0282-1EBC-F86D-E1D494E41DFB}" dt="2025-05-21T12:32:40.333" v="28" actId="20577"/>
          <ac:spMkLst>
            <pc:docMk/>
            <pc:sldMk cId="3083929785" sldId="258"/>
            <ac:spMk id="3" creationId="{2419F593-8B5B-C9E1-C922-E65EACB7A77E}"/>
          </ac:spMkLst>
        </pc:spChg>
      </pc:sldChg>
      <pc:sldChg chg="addSp delSp modSp ord">
        <pc:chgData name="Brice Gogué-Meunier" userId="0d14b2f8b916df3b" providerId="Windows Live" clId="Web-{7AF7B8A7-0282-1EBC-F86D-E1D494E41DFB}" dt="2025-05-21T12:24:39.353" v="6" actId="20577"/>
        <pc:sldMkLst>
          <pc:docMk/>
          <pc:sldMk cId="3700959220" sldId="263"/>
        </pc:sldMkLst>
      </pc:sldChg>
      <pc:sldChg chg="ord">
        <pc:chgData name="Brice Gogué-Meunier" userId="0d14b2f8b916df3b" providerId="Windows Live" clId="Web-{7AF7B8A7-0282-1EBC-F86D-E1D494E41DFB}" dt="2025-05-21T12:23:54.961" v="1"/>
        <pc:sldMkLst>
          <pc:docMk/>
          <pc:sldMk cId="1079539994" sldId="267"/>
        </pc:sldMkLst>
      </pc:sldChg>
      <pc:sldChg chg="add replId">
        <pc:chgData name="Brice Gogué-Meunier" userId="0d14b2f8b916df3b" providerId="Windows Live" clId="Web-{7AF7B8A7-0282-1EBC-F86D-E1D494E41DFB}" dt="2025-05-21T12:24:30.696" v="2"/>
        <pc:sldMkLst>
          <pc:docMk/>
          <pc:sldMk cId="2118044919" sldId="270"/>
        </pc:sldMkLst>
      </pc:sldChg>
      <pc:sldChg chg="modSp add replId">
        <pc:chgData name="Brice Gogué-Meunier" userId="0d14b2f8b916df3b" providerId="Windows Live" clId="Web-{7AF7B8A7-0282-1EBC-F86D-E1D494E41DFB}" dt="2025-05-21T12:25:12.588" v="10" actId="20577"/>
        <pc:sldMkLst>
          <pc:docMk/>
          <pc:sldMk cId="1581709213" sldId="271"/>
        </pc:sldMkLst>
      </pc:sldChg>
    </pc:docChg>
  </pc:docChgLst>
  <pc:docChgLst>
    <pc:chgData name="Baptiste Monget" userId="dcb48374e8be4b16" providerId="Windows Live" clId="Web-{29064B95-C612-67E5-EA48-5029DB603EF2}"/>
    <pc:docChg chg="modSld">
      <pc:chgData name="Baptiste Monget" userId="dcb48374e8be4b16" providerId="Windows Live" clId="Web-{29064B95-C612-67E5-EA48-5029DB603EF2}" dt="2025-05-23T11:58:43.386" v="8" actId="20577"/>
      <pc:docMkLst>
        <pc:docMk/>
      </pc:docMkLst>
      <pc:sldChg chg="modSp">
        <pc:chgData name="Baptiste Monget" userId="dcb48374e8be4b16" providerId="Windows Live" clId="Web-{29064B95-C612-67E5-EA48-5029DB603EF2}" dt="2025-05-23T11:58:03.228" v="0" actId="20577"/>
        <pc:sldMkLst>
          <pc:docMk/>
          <pc:sldMk cId="1357730137" sldId="305"/>
        </pc:sldMkLst>
      </pc:sldChg>
      <pc:sldChg chg="modSp">
        <pc:chgData name="Baptiste Monget" userId="dcb48374e8be4b16" providerId="Windows Live" clId="Web-{29064B95-C612-67E5-EA48-5029DB603EF2}" dt="2025-05-23T11:58:43.386" v="8" actId="20577"/>
        <pc:sldMkLst>
          <pc:docMk/>
          <pc:sldMk cId="78667764" sldId="310"/>
        </pc:sldMkLst>
      </pc:sldChg>
    </pc:docChg>
  </pc:docChgLst>
  <pc:docChgLst>
    <pc:chgData name="Ndéye Fatou FALL" userId="198cc104da85ffbb" providerId="Windows Live" clId="Web-{469FF13D-B83E-9D73-E399-F4606FC84F03}"/>
    <pc:docChg chg="addSld modSld">
      <pc:chgData name="Ndéye Fatou FALL" userId="198cc104da85ffbb" providerId="Windows Live" clId="Web-{469FF13D-B83E-9D73-E399-F4606FC84F03}" dt="2025-05-22T17:38:52.410" v="302" actId="1076"/>
      <pc:docMkLst>
        <pc:docMk/>
      </pc:docMkLst>
      <pc:sldChg chg="modSp">
        <pc:chgData name="Ndéye Fatou FALL" userId="198cc104da85ffbb" providerId="Windows Live" clId="Web-{469FF13D-B83E-9D73-E399-F4606FC84F03}" dt="2025-05-22T17:29:45.386" v="297" actId="1076"/>
        <pc:sldMkLst>
          <pc:docMk/>
          <pc:sldMk cId="4226728077" sldId="259"/>
        </pc:sldMkLst>
        <pc:spChg chg="mod">
          <ac:chgData name="Ndéye Fatou FALL" userId="198cc104da85ffbb" providerId="Windows Live" clId="Web-{469FF13D-B83E-9D73-E399-F4606FC84F03}" dt="2025-05-22T17:29:45.386" v="297" actId="1076"/>
          <ac:spMkLst>
            <pc:docMk/>
            <pc:sldMk cId="4226728077" sldId="259"/>
            <ac:spMk id="2" creationId="{0A043948-2340-E20A-675D-32D9E612D5BC}"/>
          </ac:spMkLst>
        </pc:spChg>
        <pc:spChg chg="mod">
          <ac:chgData name="Ndéye Fatou FALL" userId="198cc104da85ffbb" providerId="Windows Live" clId="Web-{469FF13D-B83E-9D73-E399-F4606FC84F03}" dt="2025-05-22T17:29:17.072" v="293" actId="20577"/>
          <ac:spMkLst>
            <pc:docMk/>
            <pc:sldMk cId="4226728077" sldId="259"/>
            <ac:spMk id="3" creationId="{FEF29501-06C1-0236-1843-28C026C1E2C7}"/>
          </ac:spMkLst>
        </pc:spChg>
      </pc:sldChg>
      <pc:sldChg chg="modSp">
        <pc:chgData name="Ndéye Fatou FALL" userId="198cc104da85ffbb" providerId="Windows Live" clId="Web-{469FF13D-B83E-9D73-E399-F4606FC84F03}" dt="2025-05-22T17:34:38.961" v="299" actId="20577"/>
        <pc:sldMkLst>
          <pc:docMk/>
          <pc:sldMk cId="3624114189" sldId="265"/>
        </pc:sldMkLst>
        <pc:spChg chg="mod">
          <ac:chgData name="Ndéye Fatou FALL" userId="198cc104da85ffbb" providerId="Windows Live" clId="Web-{469FF13D-B83E-9D73-E399-F4606FC84F03}" dt="2025-05-22T17:34:38.961" v="299" actId="20577"/>
          <ac:spMkLst>
            <pc:docMk/>
            <pc:sldMk cId="3624114189" sldId="265"/>
            <ac:spMk id="3" creationId="{24DDFCD5-D8A4-F99B-7E50-8E88DD24081E}"/>
          </ac:spMkLst>
        </pc:spChg>
      </pc:sldChg>
      <pc:sldChg chg="modSp new">
        <pc:chgData name="Ndéye Fatou FALL" userId="198cc104da85ffbb" providerId="Windows Live" clId="Web-{469FF13D-B83E-9D73-E399-F4606FC84F03}" dt="2025-05-22T17:29:39.839" v="296" actId="1076"/>
        <pc:sldMkLst>
          <pc:docMk/>
          <pc:sldMk cId="4225102791" sldId="292"/>
        </pc:sldMkLst>
        <pc:spChg chg="mod">
          <ac:chgData name="Ndéye Fatou FALL" userId="198cc104da85ffbb" providerId="Windows Live" clId="Web-{469FF13D-B83E-9D73-E399-F4606FC84F03}" dt="2025-05-22T17:29:39.839" v="296" actId="1076"/>
          <ac:spMkLst>
            <pc:docMk/>
            <pc:sldMk cId="4225102791" sldId="292"/>
            <ac:spMk id="2" creationId="{01AADFB6-F21A-208B-394B-10A28BAFEF84}"/>
          </ac:spMkLst>
        </pc:spChg>
        <pc:spChg chg="mod">
          <ac:chgData name="Ndéye Fatou FALL" userId="198cc104da85ffbb" providerId="Windows Live" clId="Web-{469FF13D-B83E-9D73-E399-F4606FC84F03}" dt="2025-05-22T17:28:59.743" v="288" actId="20577"/>
          <ac:spMkLst>
            <pc:docMk/>
            <pc:sldMk cId="4225102791" sldId="292"/>
            <ac:spMk id="3" creationId="{61676641-8049-C406-2C48-E0F35FEA1462}"/>
          </ac:spMkLst>
        </pc:spChg>
      </pc:sldChg>
      <pc:sldChg chg="modSp new">
        <pc:chgData name="Ndéye Fatou FALL" userId="198cc104da85ffbb" providerId="Windows Live" clId="Web-{469FF13D-B83E-9D73-E399-F4606FC84F03}" dt="2025-05-22T17:38:52.410" v="302" actId="1076"/>
        <pc:sldMkLst>
          <pc:docMk/>
          <pc:sldMk cId="1728415533" sldId="293"/>
        </pc:sldMkLst>
        <pc:spChg chg="mod">
          <ac:chgData name="Ndéye Fatou FALL" userId="198cc104da85ffbb" providerId="Windows Live" clId="Web-{469FF13D-B83E-9D73-E399-F4606FC84F03}" dt="2025-05-22T17:38:47.863" v="301" actId="1076"/>
          <ac:spMkLst>
            <pc:docMk/>
            <pc:sldMk cId="1728415533" sldId="293"/>
            <ac:spMk id="2" creationId="{B4008507-4BAB-F290-02E5-48843AC0C8C9}"/>
          </ac:spMkLst>
        </pc:spChg>
        <pc:spChg chg="mod">
          <ac:chgData name="Ndéye Fatou FALL" userId="198cc104da85ffbb" providerId="Windows Live" clId="Web-{469FF13D-B83E-9D73-E399-F4606FC84F03}" dt="2025-05-22T17:38:52.410" v="302" actId="1076"/>
          <ac:spMkLst>
            <pc:docMk/>
            <pc:sldMk cId="1728415533" sldId="293"/>
            <ac:spMk id="3" creationId="{86B5DBEC-4C10-425A-69FF-0D2D1D5DD90E}"/>
          </ac:spMkLst>
        </pc:spChg>
      </pc:sldChg>
      <pc:sldChg chg="modSp new">
        <pc:chgData name="Ndéye Fatou FALL" userId="198cc104da85ffbb" providerId="Windows Live" clId="Web-{469FF13D-B83E-9D73-E399-F4606FC84F03}" dt="2025-05-22T17:29:29.838" v="295" actId="1076"/>
        <pc:sldMkLst>
          <pc:docMk/>
          <pc:sldMk cId="2636323721" sldId="294"/>
        </pc:sldMkLst>
      </pc:sldChg>
    </pc:docChg>
  </pc:docChgLst>
  <pc:docChgLst>
    <pc:chgData name="Coco B." userId="2f810c6f01a863e8" providerId="Windows Live" clId="Web-{735E6A44-AA7C-D0E6-12BC-243FCFABBCFB}"/>
    <pc:docChg chg="addSld modSld">
      <pc:chgData name="Coco B." userId="2f810c6f01a863e8" providerId="Windows Live" clId="Web-{735E6A44-AA7C-D0E6-12BC-243FCFABBCFB}" dt="2025-05-22T15:27:15.135" v="164" actId="20577"/>
      <pc:docMkLst>
        <pc:docMk/>
      </pc:docMkLst>
      <pc:sldChg chg="modSp">
        <pc:chgData name="Coco B." userId="2f810c6f01a863e8" providerId="Windows Live" clId="Web-{735E6A44-AA7C-D0E6-12BC-243FCFABBCFB}" dt="2025-05-22T15:22:33.170" v="112" actId="20577"/>
        <pc:sldMkLst>
          <pc:docMk/>
          <pc:sldMk cId="3580298761" sldId="268"/>
        </pc:sldMkLst>
        <pc:spChg chg="mod">
          <ac:chgData name="Coco B." userId="2f810c6f01a863e8" providerId="Windows Live" clId="Web-{735E6A44-AA7C-D0E6-12BC-243FCFABBCFB}" dt="2025-05-22T15:22:33.170" v="112" actId="20577"/>
          <ac:spMkLst>
            <pc:docMk/>
            <pc:sldMk cId="3580298761" sldId="268"/>
            <ac:spMk id="4" creationId="{AE226783-D020-036A-F1EA-BA4FE14C26B8}"/>
          </ac:spMkLst>
        </pc:spChg>
      </pc:sldChg>
      <pc:sldChg chg="modSp">
        <pc:chgData name="Coco B." userId="2f810c6f01a863e8" providerId="Windows Live" clId="Web-{735E6A44-AA7C-D0E6-12BC-243FCFABBCFB}" dt="2025-05-22T15:22:12.529" v="92" actId="1076"/>
        <pc:sldMkLst>
          <pc:docMk/>
          <pc:sldMk cId="2990763923" sldId="286"/>
        </pc:sldMkLst>
        <pc:spChg chg="mod">
          <ac:chgData name="Coco B." userId="2f810c6f01a863e8" providerId="Windows Live" clId="Web-{735E6A44-AA7C-D0E6-12BC-243FCFABBCFB}" dt="2025-05-22T15:22:12.529" v="92" actId="1076"/>
          <ac:spMkLst>
            <pc:docMk/>
            <pc:sldMk cId="2990763923" sldId="286"/>
            <ac:spMk id="4" creationId="{108DB375-828E-8C76-D59F-A7B176935D32}"/>
          </ac:spMkLst>
        </pc:spChg>
      </pc:sldChg>
      <pc:sldChg chg="addSp delSp modSp">
        <pc:chgData name="Coco B." userId="2f810c6f01a863e8" providerId="Windows Live" clId="Web-{735E6A44-AA7C-D0E6-12BC-243FCFABBCFB}" dt="2025-05-22T15:24:26.175" v="124" actId="14100"/>
        <pc:sldMkLst>
          <pc:docMk/>
          <pc:sldMk cId="1753588470" sldId="287"/>
        </pc:sldMkLst>
        <pc:spChg chg="add mod">
          <ac:chgData name="Coco B." userId="2f810c6f01a863e8" providerId="Windows Live" clId="Web-{735E6A44-AA7C-D0E6-12BC-243FCFABBCFB}" dt="2025-05-22T15:24:26.175" v="124" actId="14100"/>
          <ac:spMkLst>
            <pc:docMk/>
            <pc:sldMk cId="1753588470" sldId="287"/>
            <ac:spMk id="5" creationId="{1794C2D7-1534-F33B-0509-B6B7FED90D11}"/>
          </ac:spMkLst>
        </pc:spChg>
      </pc:sldChg>
      <pc:sldChg chg="modSp">
        <pc:chgData name="Coco B." userId="2f810c6f01a863e8" providerId="Windows Live" clId="Web-{735E6A44-AA7C-D0E6-12BC-243FCFABBCFB}" dt="2025-05-22T15:22:22.936" v="106" actId="20577"/>
        <pc:sldMkLst>
          <pc:docMk/>
          <pc:sldMk cId="2655833990" sldId="288"/>
        </pc:sldMkLst>
      </pc:sldChg>
      <pc:sldChg chg="modSp">
        <pc:chgData name="Coco B." userId="2f810c6f01a863e8" providerId="Windows Live" clId="Web-{735E6A44-AA7C-D0E6-12BC-243FCFABBCFB}" dt="2025-05-22T15:21:36.184" v="62" actId="20577"/>
        <pc:sldMkLst>
          <pc:docMk/>
          <pc:sldMk cId="578728049" sldId="289"/>
        </pc:sldMkLst>
        <pc:spChg chg="mod">
          <ac:chgData name="Coco B." userId="2f810c6f01a863e8" providerId="Windows Live" clId="Web-{735E6A44-AA7C-D0E6-12BC-243FCFABBCFB}" dt="2025-05-22T15:21:36.184" v="62" actId="20577"/>
          <ac:spMkLst>
            <pc:docMk/>
            <pc:sldMk cId="578728049" sldId="289"/>
            <ac:spMk id="4" creationId="{8D52DD75-9CD4-AC64-9DD9-335648FE64D5}"/>
          </ac:spMkLst>
        </pc:spChg>
      </pc:sldChg>
      <pc:sldChg chg="modSp add replId">
        <pc:chgData name="Coco B." userId="2f810c6f01a863e8" providerId="Windows Live" clId="Web-{735E6A44-AA7C-D0E6-12BC-243FCFABBCFB}" dt="2025-05-22T15:24:52.332" v="142" actId="14100"/>
        <pc:sldMkLst>
          <pc:docMk/>
          <pc:sldMk cId="2865976586" sldId="290"/>
        </pc:sldMkLst>
        <pc:spChg chg="mod">
          <ac:chgData name="Coco B." userId="2f810c6f01a863e8" providerId="Windows Live" clId="Web-{735E6A44-AA7C-D0E6-12BC-243FCFABBCFB}" dt="2025-05-22T15:24:52.332" v="142" actId="14100"/>
          <ac:spMkLst>
            <pc:docMk/>
            <pc:sldMk cId="2865976586" sldId="290"/>
            <ac:spMk id="5" creationId="{9F582EF4-591F-8B68-4763-E8B1D32A790E}"/>
          </ac:spMkLst>
        </pc:spChg>
      </pc:sldChg>
      <pc:sldChg chg="addSp delSp modSp add replId">
        <pc:chgData name="Coco B." userId="2f810c6f01a863e8" providerId="Windows Live" clId="Web-{735E6A44-AA7C-D0E6-12BC-243FCFABBCFB}" dt="2025-05-22T15:27:15.135" v="164" actId="20577"/>
        <pc:sldMkLst>
          <pc:docMk/>
          <pc:sldMk cId="58385649" sldId="291"/>
        </pc:sldMkLst>
        <pc:spChg chg="add mod">
          <ac:chgData name="Coco B." userId="2f810c6f01a863e8" providerId="Windows Live" clId="Web-{735E6A44-AA7C-D0E6-12BC-243FCFABBCFB}" dt="2025-05-22T15:27:15.135" v="164" actId="20577"/>
          <ac:spMkLst>
            <pc:docMk/>
            <pc:sldMk cId="58385649" sldId="291"/>
            <ac:spMk id="7" creationId="{DEF4BBF9-3B81-DACE-AB96-F0947BEDF4D8}"/>
          </ac:spMkLst>
        </pc:spChg>
      </pc:sldChg>
    </pc:docChg>
  </pc:docChgLst>
  <pc:docChgLst>
    <pc:chgData name="Elyas Arfaoui" userId="b68ce78a2a4adbb6" providerId="Windows Live" clId="Web-{8459866F-9A2F-3F04-ED79-56D35ECE694E}"/>
    <pc:docChg chg="modSld">
      <pc:chgData name="Elyas Arfaoui" userId="b68ce78a2a4adbb6" providerId="Windows Live" clId="Web-{8459866F-9A2F-3F04-ED79-56D35ECE694E}" dt="2025-05-22T14:15:15.568" v="9" actId="20577"/>
      <pc:docMkLst>
        <pc:docMk/>
      </pc:docMkLst>
      <pc:sldChg chg="modSp">
        <pc:chgData name="Elyas Arfaoui" userId="b68ce78a2a4adbb6" providerId="Windows Live" clId="Web-{8459866F-9A2F-3F04-ED79-56D35ECE694E}" dt="2025-05-22T14:15:15.568" v="9" actId="20577"/>
        <pc:sldMkLst>
          <pc:docMk/>
          <pc:sldMk cId="4226728077" sldId="259"/>
        </pc:sldMkLst>
        <pc:spChg chg="mod">
          <ac:chgData name="Elyas Arfaoui" userId="b68ce78a2a4adbb6" providerId="Windows Live" clId="Web-{8459866F-9A2F-3F04-ED79-56D35ECE694E}" dt="2025-05-22T14:15:15.568" v="9" actId="20577"/>
          <ac:spMkLst>
            <pc:docMk/>
            <pc:sldMk cId="4226728077" sldId="259"/>
            <ac:spMk id="3" creationId="{FEF29501-06C1-0236-1843-28C026C1E2C7}"/>
          </ac:spMkLst>
        </pc:spChg>
      </pc:sldChg>
    </pc:docChg>
  </pc:docChgLst>
  <pc:docChgLst>
    <pc:chgData name="michel amigo" userId="e89c6fa087fc999c" providerId="LiveId" clId="{C87B6B98-B490-9748-A525-43885ECEF250}"/>
    <pc:docChg chg="undo custSel modSld">
      <pc:chgData name="michel amigo" userId="e89c6fa087fc999c" providerId="LiveId" clId="{C87B6B98-B490-9748-A525-43885ECEF250}" dt="2025-05-22T14:49:19.606" v="6" actId="1076"/>
      <pc:docMkLst>
        <pc:docMk/>
      </pc:docMkLst>
      <pc:sldChg chg="addSp modSp">
        <pc:chgData name="michel amigo" userId="e89c6fa087fc999c" providerId="LiveId" clId="{C87B6B98-B490-9748-A525-43885ECEF250}" dt="2025-05-22T14:49:19.606" v="6" actId="1076"/>
        <pc:sldMkLst>
          <pc:docMk/>
          <pc:sldMk cId="1257972904" sldId="277"/>
        </pc:sldMkLst>
      </pc:sldChg>
    </pc:docChg>
  </pc:docChgLst>
  <pc:docChgLst>
    <pc:chgData name="Sacha LUTOFF" userId="a37079e7ccb5967d" providerId="LiveId" clId="{9D0C10E1-3D4C-4FBC-A2D5-8A65391D4371}"/>
    <pc:docChg chg="undo redo custSel addSld delSld modSld sldOrd modMainMaster modSection">
      <pc:chgData name="Sacha LUTOFF" userId="a37079e7ccb5967d" providerId="LiveId" clId="{9D0C10E1-3D4C-4FBC-A2D5-8A65391D4371}" dt="2025-05-28T09:39:37.803" v="6761" actId="20577"/>
      <pc:docMkLst>
        <pc:docMk/>
      </pc:docMkLst>
      <pc:sldChg chg="addSp delSp modSp mod">
        <pc:chgData name="Sacha LUTOFF" userId="a37079e7ccb5967d" providerId="LiveId" clId="{9D0C10E1-3D4C-4FBC-A2D5-8A65391D4371}" dt="2025-05-23T15:00:33.754" v="6265" actId="21"/>
        <pc:sldMkLst>
          <pc:docMk/>
          <pc:sldMk cId="2296875800" sldId="257"/>
        </pc:sldMkLst>
        <pc:picChg chg="add mod">
          <ac:chgData name="Sacha LUTOFF" userId="a37079e7ccb5967d" providerId="LiveId" clId="{9D0C10E1-3D4C-4FBC-A2D5-8A65391D4371}" dt="2025-05-23T14:58:38.656" v="6255" actId="1076"/>
          <ac:picMkLst>
            <pc:docMk/>
            <pc:sldMk cId="2296875800" sldId="257"/>
            <ac:picMk id="7" creationId="{7524908E-09C2-6F87-8744-69D016E657D1}"/>
          </ac:picMkLst>
        </pc:picChg>
      </pc:sldChg>
      <pc:sldChg chg="modSp mod">
        <pc:chgData name="Sacha LUTOFF" userId="a37079e7ccb5967d" providerId="LiveId" clId="{9D0C10E1-3D4C-4FBC-A2D5-8A65391D4371}" dt="2025-05-23T14:54:24.742" v="6087" actId="20577"/>
        <pc:sldMkLst>
          <pc:docMk/>
          <pc:sldMk cId="3083929785" sldId="258"/>
        </pc:sldMkLst>
        <pc:spChg chg="mod">
          <ac:chgData name="Sacha LUTOFF" userId="a37079e7ccb5967d" providerId="LiveId" clId="{9D0C10E1-3D4C-4FBC-A2D5-8A65391D4371}" dt="2025-05-13T15:29:09.020" v="129" actId="20577"/>
          <ac:spMkLst>
            <pc:docMk/>
            <pc:sldMk cId="3083929785" sldId="258"/>
            <ac:spMk id="2" creationId="{A8B85B1A-2BB5-544A-70E8-27B4301BD0F8}"/>
          </ac:spMkLst>
        </pc:spChg>
        <pc:spChg chg="mod">
          <ac:chgData name="Sacha LUTOFF" userId="a37079e7ccb5967d" providerId="LiveId" clId="{9D0C10E1-3D4C-4FBC-A2D5-8A65391D4371}" dt="2025-05-23T14:54:24.742" v="6087" actId="20577"/>
          <ac:spMkLst>
            <pc:docMk/>
            <pc:sldMk cId="3083929785" sldId="258"/>
            <ac:spMk id="3" creationId="{2419F593-8B5B-C9E1-C922-E65EACB7A77E}"/>
          </ac:spMkLst>
        </pc:spChg>
      </pc:sldChg>
      <pc:sldChg chg="modSp new mod ord">
        <pc:chgData name="Sacha LUTOFF" userId="a37079e7ccb5967d" providerId="LiveId" clId="{9D0C10E1-3D4C-4FBC-A2D5-8A65391D4371}" dt="2025-05-21T12:23:45.864" v="777"/>
        <pc:sldMkLst>
          <pc:docMk/>
          <pc:sldMk cId="4226728077" sldId="259"/>
        </pc:sldMkLst>
        <pc:spChg chg="mod">
          <ac:chgData name="Sacha LUTOFF" userId="a37079e7ccb5967d" providerId="LiveId" clId="{9D0C10E1-3D4C-4FBC-A2D5-8A65391D4371}" dt="2025-05-13T15:26:35.204" v="97"/>
          <ac:spMkLst>
            <pc:docMk/>
            <pc:sldMk cId="4226728077" sldId="259"/>
            <ac:spMk id="2" creationId="{0A043948-2340-E20A-675D-32D9E612D5BC}"/>
          </ac:spMkLst>
        </pc:spChg>
        <pc:spChg chg="mod">
          <ac:chgData name="Sacha LUTOFF" userId="a37079e7ccb5967d" providerId="LiveId" clId="{9D0C10E1-3D4C-4FBC-A2D5-8A65391D4371}" dt="2025-05-13T15:32:57.101" v="265" actId="20577"/>
          <ac:spMkLst>
            <pc:docMk/>
            <pc:sldMk cId="4226728077" sldId="259"/>
            <ac:spMk id="3" creationId="{FEF29501-06C1-0236-1843-28C026C1E2C7}"/>
          </ac:spMkLst>
        </pc:spChg>
      </pc:sldChg>
      <pc:sldChg chg="addSp delSp modSp new mod ord">
        <pc:chgData name="Sacha LUTOFF" userId="a37079e7ccb5967d" providerId="LiveId" clId="{9D0C10E1-3D4C-4FBC-A2D5-8A65391D4371}" dt="2025-05-23T15:25:45.208" v="6685" actId="20577"/>
        <pc:sldMkLst>
          <pc:docMk/>
          <pc:sldMk cId="3588860756" sldId="260"/>
        </pc:sldMkLst>
        <pc:spChg chg="mod">
          <ac:chgData name="Sacha LUTOFF" userId="a37079e7ccb5967d" providerId="LiveId" clId="{9D0C10E1-3D4C-4FBC-A2D5-8A65391D4371}" dt="2025-05-13T15:26:44.751" v="105" actId="20577"/>
          <ac:spMkLst>
            <pc:docMk/>
            <pc:sldMk cId="3588860756" sldId="260"/>
            <ac:spMk id="2" creationId="{BCE7133B-ED34-A583-2899-39F012875397}"/>
          </ac:spMkLst>
        </pc:spChg>
        <pc:spChg chg="add mod">
          <ac:chgData name="Sacha LUTOFF" userId="a37079e7ccb5967d" providerId="LiveId" clId="{9D0C10E1-3D4C-4FBC-A2D5-8A65391D4371}" dt="2025-05-23T15:25:45.208" v="6685" actId="20577"/>
          <ac:spMkLst>
            <pc:docMk/>
            <pc:sldMk cId="3588860756" sldId="260"/>
            <ac:spMk id="7" creationId="{46EC9FED-F6A5-4B29-0889-3B7ACAA633D7}"/>
          </ac:spMkLst>
        </pc:spChg>
      </pc:sldChg>
      <pc:sldChg chg="modSp new mod ord">
        <pc:chgData name="Sacha LUTOFF" userId="a37079e7ccb5967d" providerId="LiveId" clId="{9D0C10E1-3D4C-4FBC-A2D5-8A65391D4371}" dt="2025-05-21T12:26:27.113" v="971" actId="21"/>
        <pc:sldMkLst>
          <pc:docMk/>
          <pc:sldMk cId="2249420351" sldId="261"/>
        </pc:sldMkLst>
      </pc:sldChg>
      <pc:sldChg chg="modSp new mod">
        <pc:chgData name="Sacha LUTOFF" userId="a37079e7ccb5967d" providerId="LiveId" clId="{9D0C10E1-3D4C-4FBC-A2D5-8A65391D4371}" dt="2025-05-13T15:33:00.550" v="271" actId="20577"/>
        <pc:sldMkLst>
          <pc:docMk/>
          <pc:sldMk cId="899547556" sldId="262"/>
        </pc:sldMkLst>
      </pc:sldChg>
      <pc:sldChg chg="modSp new del mod">
        <pc:chgData name="Sacha LUTOFF" userId="a37079e7ccb5967d" providerId="LiveId" clId="{9D0C10E1-3D4C-4FBC-A2D5-8A65391D4371}" dt="2025-05-22T07:39:41.812" v="2579" actId="47"/>
        <pc:sldMkLst>
          <pc:docMk/>
          <pc:sldMk cId="3700959220" sldId="263"/>
        </pc:sldMkLst>
      </pc:sldChg>
      <pc:sldChg chg="modSp new mod">
        <pc:chgData name="Sacha LUTOFF" userId="a37079e7ccb5967d" providerId="LiveId" clId="{9D0C10E1-3D4C-4FBC-A2D5-8A65391D4371}" dt="2025-05-13T15:33:23.253" v="301" actId="20577"/>
        <pc:sldMkLst>
          <pc:docMk/>
          <pc:sldMk cId="4205623922" sldId="264"/>
        </pc:sldMkLst>
      </pc:sldChg>
      <pc:sldChg chg="modSp mod">
        <pc:chgData name="Sacha LUTOFF" userId="a37079e7ccb5967d" providerId="LiveId" clId="{9D0C10E1-3D4C-4FBC-A2D5-8A65391D4371}" dt="2025-05-23T14:54:48.973" v="6105" actId="21"/>
        <pc:sldMkLst>
          <pc:docMk/>
          <pc:sldMk cId="3624114189" sldId="265"/>
        </pc:sldMkLst>
        <pc:spChg chg="mod">
          <ac:chgData name="Sacha LUTOFF" userId="a37079e7ccb5967d" providerId="LiveId" clId="{9D0C10E1-3D4C-4FBC-A2D5-8A65391D4371}" dt="2025-05-23T14:54:48.973" v="6105" actId="21"/>
          <ac:spMkLst>
            <pc:docMk/>
            <pc:sldMk cId="3624114189" sldId="265"/>
            <ac:spMk id="3" creationId="{24DDFCD5-D8A4-F99B-7E50-8E88DD24081E}"/>
          </ac:spMkLst>
        </pc:spChg>
      </pc:sldChg>
      <pc:sldChg chg="modSp mod">
        <pc:chgData name="Sacha LUTOFF" userId="a37079e7ccb5967d" providerId="LiveId" clId="{9D0C10E1-3D4C-4FBC-A2D5-8A65391D4371}" dt="2025-05-21T12:26:33.856" v="973" actId="21"/>
        <pc:sldMkLst>
          <pc:docMk/>
          <pc:sldMk cId="3782600194" sldId="266"/>
        </pc:sldMkLst>
      </pc:sldChg>
      <pc:sldChg chg="ord">
        <pc:chgData name="Sacha LUTOFF" userId="a37079e7ccb5967d" providerId="LiveId" clId="{9D0C10E1-3D4C-4FBC-A2D5-8A65391D4371}" dt="2025-05-21T12:23:55.012" v="785"/>
        <pc:sldMkLst>
          <pc:docMk/>
          <pc:sldMk cId="1079539994" sldId="267"/>
        </pc:sldMkLst>
      </pc:sldChg>
      <pc:sldChg chg="ord">
        <pc:chgData name="Sacha LUTOFF" userId="a37079e7ccb5967d" providerId="LiveId" clId="{9D0C10E1-3D4C-4FBC-A2D5-8A65391D4371}" dt="2025-05-21T12:23:54.212" v="783"/>
        <pc:sldMkLst>
          <pc:docMk/>
          <pc:sldMk cId="3580298761" sldId="268"/>
        </pc:sldMkLst>
      </pc:sldChg>
      <pc:sldChg chg="modSp new del mod">
        <pc:chgData name="Sacha LUTOFF" userId="a37079e7ccb5967d" providerId="LiveId" clId="{9D0C10E1-3D4C-4FBC-A2D5-8A65391D4371}" dt="2025-05-23T14:54:00.904" v="6078" actId="47"/>
        <pc:sldMkLst>
          <pc:docMk/>
          <pc:sldMk cId="2493308316" sldId="269"/>
        </pc:sldMkLst>
      </pc:sldChg>
      <pc:sldChg chg="modSp del mod">
        <pc:chgData name="Sacha LUTOFF" userId="a37079e7ccb5967d" providerId="LiveId" clId="{9D0C10E1-3D4C-4FBC-A2D5-8A65391D4371}" dt="2025-05-21T12:27:07.502" v="977" actId="47"/>
        <pc:sldMkLst>
          <pc:docMk/>
          <pc:sldMk cId="2118044919" sldId="270"/>
        </pc:sldMkLst>
      </pc:sldChg>
      <pc:sldChg chg="modSp del mod">
        <pc:chgData name="Sacha LUTOFF" userId="a37079e7ccb5967d" providerId="LiveId" clId="{9D0C10E1-3D4C-4FBC-A2D5-8A65391D4371}" dt="2025-05-23T14:53:47.542" v="6075" actId="47"/>
        <pc:sldMkLst>
          <pc:docMk/>
          <pc:sldMk cId="1581709213" sldId="271"/>
        </pc:sldMkLst>
      </pc:sldChg>
      <pc:sldChg chg="addSp delSp modSp new del mod modClrScheme chgLayout">
        <pc:chgData name="Sacha LUTOFF" userId="a37079e7ccb5967d" providerId="LiveId" clId="{9D0C10E1-3D4C-4FBC-A2D5-8A65391D4371}" dt="2025-05-23T14:54:13.028" v="6082" actId="47"/>
        <pc:sldMkLst>
          <pc:docMk/>
          <pc:sldMk cId="1323291648" sldId="272"/>
        </pc:sldMkLst>
      </pc:sldChg>
      <pc:sldChg chg="modSp add del mod">
        <pc:chgData name="Sacha LUTOFF" userId="a37079e7ccb5967d" providerId="LiveId" clId="{9D0C10E1-3D4C-4FBC-A2D5-8A65391D4371}" dt="2025-05-23T14:53:34.661" v="6071" actId="47"/>
        <pc:sldMkLst>
          <pc:docMk/>
          <pc:sldMk cId="2545880464" sldId="273"/>
        </pc:sldMkLst>
      </pc:sldChg>
      <pc:sldChg chg="modSp add del mod">
        <pc:chgData name="Sacha LUTOFF" userId="a37079e7ccb5967d" providerId="LiveId" clId="{9D0C10E1-3D4C-4FBC-A2D5-8A65391D4371}" dt="2025-05-23T14:53:31.990" v="6069" actId="47"/>
        <pc:sldMkLst>
          <pc:docMk/>
          <pc:sldMk cId="2235651396" sldId="274"/>
        </pc:sldMkLst>
      </pc:sldChg>
      <pc:sldChg chg="modSp add del mod">
        <pc:chgData name="Sacha LUTOFF" userId="a37079e7ccb5967d" providerId="LiveId" clId="{9D0C10E1-3D4C-4FBC-A2D5-8A65391D4371}" dt="2025-05-23T14:53:38.175" v="6072" actId="47"/>
        <pc:sldMkLst>
          <pc:docMk/>
          <pc:sldMk cId="454210426" sldId="275"/>
        </pc:sldMkLst>
      </pc:sldChg>
      <pc:sldChg chg="add del">
        <pc:chgData name="Sacha LUTOFF" userId="a37079e7ccb5967d" providerId="LiveId" clId="{9D0C10E1-3D4C-4FBC-A2D5-8A65391D4371}" dt="2025-05-21T12:25:52.636" v="918" actId="2890"/>
        <pc:sldMkLst>
          <pc:docMk/>
          <pc:sldMk cId="631746539" sldId="276"/>
        </pc:sldMkLst>
      </pc:sldChg>
      <pc:sldChg chg="modSp add del mod">
        <pc:chgData name="Sacha LUTOFF" userId="a37079e7ccb5967d" providerId="LiveId" clId="{9D0C10E1-3D4C-4FBC-A2D5-8A65391D4371}" dt="2025-05-23T14:53:46.279" v="6074" actId="47"/>
        <pc:sldMkLst>
          <pc:docMk/>
          <pc:sldMk cId="2195398299" sldId="276"/>
        </pc:sldMkLst>
      </pc:sldChg>
      <pc:sldChg chg="addSp modSp mod">
        <pc:chgData name="Sacha LUTOFF" userId="a37079e7ccb5967d" providerId="LiveId" clId="{9D0C10E1-3D4C-4FBC-A2D5-8A65391D4371}" dt="2025-05-23T15:25:51.149" v="6687" actId="1076"/>
        <pc:sldMkLst>
          <pc:docMk/>
          <pc:sldMk cId="1257972904" sldId="277"/>
        </pc:sldMkLst>
        <pc:spChg chg="add mod">
          <ac:chgData name="Sacha LUTOFF" userId="a37079e7ccb5967d" providerId="LiveId" clId="{9D0C10E1-3D4C-4FBC-A2D5-8A65391D4371}" dt="2025-05-23T15:25:48.366" v="6686"/>
          <ac:spMkLst>
            <pc:docMk/>
            <pc:sldMk cId="1257972904" sldId="277"/>
            <ac:spMk id="2" creationId="{A24FD6BE-8C33-7099-5C15-F2E5C62C7049}"/>
          </ac:spMkLst>
        </pc:spChg>
        <pc:spChg chg="mod">
          <ac:chgData name="Sacha LUTOFF" userId="a37079e7ccb5967d" providerId="LiveId" clId="{9D0C10E1-3D4C-4FBC-A2D5-8A65391D4371}" dt="2025-05-23T15:25:51.149" v="6687" actId="1076"/>
          <ac:spMkLst>
            <pc:docMk/>
            <pc:sldMk cId="1257972904" sldId="277"/>
            <ac:spMk id="8" creationId="{182DBEFF-0AC4-8845-55D8-9E39FAF62969}"/>
          </ac:spMkLst>
        </pc:spChg>
      </pc:sldChg>
      <pc:sldChg chg="modSp new del mod modShow">
        <pc:chgData name="Sacha LUTOFF" userId="a37079e7ccb5967d" providerId="LiveId" clId="{9D0C10E1-3D4C-4FBC-A2D5-8A65391D4371}" dt="2025-05-23T14:54:03.298" v="6079" actId="47"/>
        <pc:sldMkLst>
          <pc:docMk/>
          <pc:sldMk cId="551756599" sldId="278"/>
        </pc:sldMkLst>
      </pc:sldChg>
      <pc:sldChg chg="modSp add del mod modShow">
        <pc:chgData name="Sacha LUTOFF" userId="a37079e7ccb5967d" providerId="LiveId" clId="{9D0C10E1-3D4C-4FBC-A2D5-8A65391D4371}" dt="2025-05-23T14:54:04.054" v="6080" actId="47"/>
        <pc:sldMkLst>
          <pc:docMk/>
          <pc:sldMk cId="4024470578" sldId="279"/>
        </pc:sldMkLst>
      </pc:sldChg>
      <pc:sldChg chg="addSp delSp modSp new del mod ord modShow">
        <pc:chgData name="Sacha LUTOFF" userId="a37079e7ccb5967d" providerId="LiveId" clId="{9D0C10E1-3D4C-4FBC-A2D5-8A65391D4371}" dt="2025-05-23T14:54:07.284" v="6081" actId="47"/>
        <pc:sldMkLst>
          <pc:docMk/>
          <pc:sldMk cId="2849636821" sldId="280"/>
        </pc:sldMkLst>
      </pc:sldChg>
      <pc:sldChg chg="modSp new del mod">
        <pc:chgData name="Sacha LUTOFF" userId="a37079e7ccb5967d" providerId="LiveId" clId="{9D0C10E1-3D4C-4FBC-A2D5-8A65391D4371}" dt="2025-05-23T14:53:48.872" v="6076" actId="47"/>
        <pc:sldMkLst>
          <pc:docMk/>
          <pc:sldMk cId="245045883" sldId="281"/>
        </pc:sldMkLst>
      </pc:sldChg>
      <pc:sldChg chg="modSp new del mod">
        <pc:chgData name="Sacha LUTOFF" userId="a37079e7ccb5967d" providerId="LiveId" clId="{9D0C10E1-3D4C-4FBC-A2D5-8A65391D4371}" dt="2025-05-22T07:35:51.057" v="2397" actId="47"/>
        <pc:sldMkLst>
          <pc:docMk/>
          <pc:sldMk cId="2236502682" sldId="281"/>
        </pc:sldMkLst>
      </pc:sldChg>
      <pc:sldChg chg="addSp delSp modSp add mod">
        <pc:chgData name="Sacha LUTOFF" userId="a37079e7ccb5967d" providerId="LiveId" clId="{9D0C10E1-3D4C-4FBC-A2D5-8A65391D4371}" dt="2025-05-23T07:17:26.495" v="3299" actId="478"/>
        <pc:sldMkLst>
          <pc:docMk/>
          <pc:sldMk cId="3315539347" sldId="282"/>
        </pc:sldMkLst>
        <pc:spChg chg="mod">
          <ac:chgData name="Sacha LUTOFF" userId="a37079e7ccb5967d" providerId="LiveId" clId="{9D0C10E1-3D4C-4FBC-A2D5-8A65391D4371}" dt="2025-05-22T15:05:38.656" v="2966" actId="20577"/>
          <ac:spMkLst>
            <pc:docMk/>
            <pc:sldMk cId="3315539347" sldId="282"/>
            <ac:spMk id="2" creationId="{C1AFBD5F-25CB-2B89-9CB7-F0D845CDBEDB}"/>
          </ac:spMkLst>
        </pc:spChg>
        <pc:spChg chg="add mod">
          <ac:chgData name="Sacha LUTOFF" userId="a37079e7ccb5967d" providerId="LiveId" clId="{9D0C10E1-3D4C-4FBC-A2D5-8A65391D4371}" dt="2025-05-22T15:05:53.645" v="2972" actId="20577"/>
          <ac:spMkLst>
            <pc:docMk/>
            <pc:sldMk cId="3315539347" sldId="282"/>
            <ac:spMk id="4" creationId="{B0ECEE61-6249-5B55-B679-FC6E8A771160}"/>
          </ac:spMkLst>
        </pc:spChg>
        <pc:spChg chg="mod">
          <ac:chgData name="Sacha LUTOFF" userId="a37079e7ccb5967d" providerId="LiveId" clId="{9D0C10E1-3D4C-4FBC-A2D5-8A65391D4371}" dt="2025-05-22T07:42:07.507" v="2785" actId="1076"/>
          <ac:spMkLst>
            <pc:docMk/>
            <pc:sldMk cId="3315539347" sldId="282"/>
            <ac:spMk id="12" creationId="{9B862196-976A-3F2A-EE82-BBCA8750F54A}"/>
          </ac:spMkLst>
        </pc:spChg>
        <pc:spChg chg="add del">
          <ac:chgData name="Sacha LUTOFF" userId="a37079e7ccb5967d" providerId="LiveId" clId="{9D0C10E1-3D4C-4FBC-A2D5-8A65391D4371}" dt="2025-05-23T07:17:26.495" v="3299" actId="478"/>
          <ac:spMkLst>
            <pc:docMk/>
            <pc:sldMk cId="3315539347" sldId="282"/>
            <ac:spMk id="74" creationId="{0D65EACC-A451-97DC-1EA9-2BF841A34FA5}"/>
          </ac:spMkLst>
        </pc:spChg>
        <pc:spChg chg="mod">
          <ac:chgData name="Sacha LUTOFF" userId="a37079e7ccb5967d" providerId="LiveId" clId="{9D0C10E1-3D4C-4FBC-A2D5-8A65391D4371}" dt="2025-05-22T15:05:47.497" v="2968" actId="1076"/>
          <ac:spMkLst>
            <pc:docMk/>
            <pc:sldMk cId="3315539347" sldId="282"/>
            <ac:spMk id="80" creationId="{F87BD71E-24F5-5960-2842-A1BC373FA27A}"/>
          </ac:spMkLst>
        </pc:spChg>
        <pc:spChg chg="mod">
          <ac:chgData name="Sacha LUTOFF" userId="a37079e7ccb5967d" providerId="LiveId" clId="{9D0C10E1-3D4C-4FBC-A2D5-8A65391D4371}" dt="2025-05-22T07:43:40.498" v="2837" actId="14100"/>
          <ac:spMkLst>
            <pc:docMk/>
            <pc:sldMk cId="3315539347" sldId="282"/>
            <ac:spMk id="111" creationId="{63C1BC2F-7B51-A756-4F9D-A988E7971939}"/>
          </ac:spMkLst>
        </pc:spChg>
        <pc:grpChg chg="mod">
          <ac:chgData name="Sacha LUTOFF" userId="a37079e7ccb5967d" providerId="LiveId" clId="{9D0C10E1-3D4C-4FBC-A2D5-8A65391D4371}" dt="2025-05-23T07:17:16.289" v="3296" actId="1076"/>
          <ac:grpSpMkLst>
            <pc:docMk/>
            <pc:sldMk cId="3315539347" sldId="282"/>
            <ac:grpSpMk id="112" creationId="{9FEA3389-4CB2-7D04-F36E-F1F219AE3F45}"/>
          </ac:grpSpMkLst>
        </pc:grpChg>
        <pc:cxnChg chg="mod">
          <ac:chgData name="Sacha LUTOFF" userId="a37079e7ccb5967d" providerId="LiveId" clId="{9D0C10E1-3D4C-4FBC-A2D5-8A65391D4371}" dt="2025-05-22T07:42:04.191" v="2784" actId="1076"/>
          <ac:cxnSpMkLst>
            <pc:docMk/>
            <pc:sldMk cId="3315539347" sldId="282"/>
            <ac:cxnSpMk id="9" creationId="{BCDDBCB4-FC1B-8AEB-DA64-EB47D5E779BB}"/>
          </ac:cxnSpMkLst>
        </pc:cxnChg>
        <pc:cxnChg chg="mod">
          <ac:chgData name="Sacha LUTOFF" userId="a37079e7ccb5967d" providerId="LiveId" clId="{9D0C10E1-3D4C-4FBC-A2D5-8A65391D4371}" dt="2025-05-23T07:17:19.242" v="3297" actId="14100"/>
          <ac:cxnSpMkLst>
            <pc:docMk/>
            <pc:sldMk cId="3315539347" sldId="282"/>
            <ac:cxnSpMk id="114" creationId="{3F30B363-06BE-BB21-FD1C-EB0B3F21275B}"/>
          </ac:cxnSpMkLst>
        </pc:cxnChg>
      </pc:sldChg>
      <pc:sldChg chg="modSp del mod">
        <pc:chgData name="Sacha LUTOFF" userId="a37079e7ccb5967d" providerId="LiveId" clId="{9D0C10E1-3D4C-4FBC-A2D5-8A65391D4371}" dt="2025-05-23T14:54:26.948" v="6088" actId="47"/>
        <pc:sldMkLst>
          <pc:docMk/>
          <pc:sldMk cId="256991718" sldId="285"/>
        </pc:sldMkLst>
      </pc:sldChg>
      <pc:sldChg chg="addSp delSp mod">
        <pc:chgData name="Sacha LUTOFF" userId="a37079e7ccb5967d" providerId="LiveId" clId="{9D0C10E1-3D4C-4FBC-A2D5-8A65391D4371}" dt="2025-05-23T13:11:32.558" v="4682" actId="21"/>
        <pc:sldMkLst>
          <pc:docMk/>
          <pc:sldMk cId="2268845162" sldId="296"/>
        </pc:sldMkLst>
        <pc:graphicFrameChg chg="add del">
          <ac:chgData name="Sacha LUTOFF" userId="a37079e7ccb5967d" providerId="LiveId" clId="{9D0C10E1-3D4C-4FBC-A2D5-8A65391D4371}" dt="2025-05-23T13:11:32.558" v="4682" actId="21"/>
          <ac:graphicFrameMkLst>
            <pc:docMk/>
            <pc:sldMk cId="2268845162" sldId="296"/>
            <ac:graphicFrameMk id="9" creationId="{A8DB1524-FD32-723D-1440-40750D1B67AA}"/>
          </ac:graphicFrameMkLst>
        </pc:graphicFrameChg>
      </pc:sldChg>
      <pc:sldChg chg="modSp del mod">
        <pc:chgData name="Sacha LUTOFF" userId="a37079e7ccb5967d" providerId="LiveId" clId="{9D0C10E1-3D4C-4FBC-A2D5-8A65391D4371}" dt="2025-05-23T14:53:33.337" v="6070" actId="47"/>
        <pc:sldMkLst>
          <pc:docMk/>
          <pc:sldMk cId="193366480" sldId="297"/>
        </pc:sldMkLst>
      </pc:sldChg>
      <pc:sldChg chg="modSp new del mod">
        <pc:chgData name="Sacha LUTOFF" userId="a37079e7ccb5967d" providerId="LiveId" clId="{9D0C10E1-3D4C-4FBC-A2D5-8A65391D4371}" dt="2025-05-23T14:53:51.828" v="6077" actId="47"/>
        <pc:sldMkLst>
          <pc:docMk/>
          <pc:sldMk cId="3132865616" sldId="300"/>
        </pc:sldMkLst>
      </pc:sldChg>
      <pc:sldChg chg="addSp delSp modSp new del mod">
        <pc:chgData name="Sacha LUTOFF" userId="a37079e7ccb5967d" providerId="LiveId" clId="{9D0C10E1-3D4C-4FBC-A2D5-8A65391D4371}" dt="2025-05-23T14:53:40.232" v="6073" actId="47"/>
        <pc:sldMkLst>
          <pc:docMk/>
          <pc:sldMk cId="284199842" sldId="302"/>
        </pc:sldMkLst>
      </pc:sldChg>
      <pc:sldChg chg="addSp modSp add del mod ord">
        <pc:chgData name="Sacha LUTOFF" userId="a37079e7ccb5967d" providerId="LiveId" clId="{9D0C10E1-3D4C-4FBC-A2D5-8A65391D4371}" dt="2025-05-23T13:14:50.838" v="4905" actId="27636"/>
        <pc:sldMkLst>
          <pc:docMk/>
          <pc:sldMk cId="1357730137" sldId="305"/>
        </pc:sldMkLst>
      </pc:sldChg>
      <pc:sldChg chg="del">
        <pc:chgData name="Sacha LUTOFF" userId="a37079e7ccb5967d" providerId="LiveId" clId="{9D0C10E1-3D4C-4FBC-A2D5-8A65391D4371}" dt="2025-05-23T13:10:55.710" v="4654" actId="47"/>
        <pc:sldMkLst>
          <pc:docMk/>
          <pc:sldMk cId="394923146" sldId="307"/>
        </pc:sldMkLst>
      </pc:sldChg>
      <pc:sldChg chg="del">
        <pc:chgData name="Sacha LUTOFF" userId="a37079e7ccb5967d" providerId="LiveId" clId="{9D0C10E1-3D4C-4FBC-A2D5-8A65391D4371}" dt="2025-05-23T13:10:56.634" v="4655" actId="47"/>
        <pc:sldMkLst>
          <pc:docMk/>
          <pc:sldMk cId="3027948122" sldId="308"/>
        </pc:sldMkLst>
      </pc:sldChg>
      <pc:sldChg chg="del">
        <pc:chgData name="Sacha LUTOFF" userId="a37079e7ccb5967d" providerId="LiveId" clId="{9D0C10E1-3D4C-4FBC-A2D5-8A65391D4371}" dt="2025-05-23T13:10:58.205" v="4656" actId="47"/>
        <pc:sldMkLst>
          <pc:docMk/>
          <pc:sldMk cId="4012731022" sldId="309"/>
        </pc:sldMkLst>
      </pc:sldChg>
      <pc:sldChg chg="del">
        <pc:chgData name="Sacha LUTOFF" userId="a37079e7ccb5967d" providerId="LiveId" clId="{9D0C10E1-3D4C-4FBC-A2D5-8A65391D4371}" dt="2025-05-23T13:11:40.542" v="4684" actId="47"/>
        <pc:sldMkLst>
          <pc:docMk/>
          <pc:sldMk cId="78667764" sldId="310"/>
        </pc:sldMkLst>
      </pc:sldChg>
      <pc:sldChg chg="addSp delSp modSp mod">
        <pc:chgData name="Sacha LUTOFF" userId="a37079e7ccb5967d" providerId="LiveId" clId="{9D0C10E1-3D4C-4FBC-A2D5-8A65391D4371}" dt="2025-05-23T15:25:53.255" v="6688"/>
        <pc:sldMkLst>
          <pc:docMk/>
          <pc:sldMk cId="89798169" sldId="311"/>
        </pc:sldMkLst>
        <pc:spChg chg="add mod">
          <ac:chgData name="Sacha LUTOFF" userId="a37079e7ccb5967d" providerId="LiveId" clId="{9D0C10E1-3D4C-4FBC-A2D5-8A65391D4371}" dt="2025-05-23T15:25:53.255" v="6688"/>
          <ac:spMkLst>
            <pc:docMk/>
            <pc:sldMk cId="89798169" sldId="311"/>
            <ac:spMk id="3" creationId="{B3D6D9F8-2C38-0098-9CBC-1F32D1501632}"/>
          </ac:spMkLst>
        </pc:spChg>
        <pc:spChg chg="mod">
          <ac:chgData name="Sacha LUTOFF" userId="a37079e7ccb5967d" providerId="LiveId" clId="{9D0C10E1-3D4C-4FBC-A2D5-8A65391D4371}" dt="2025-05-23T14:02:55.975" v="5996" actId="1076"/>
          <ac:spMkLst>
            <pc:docMk/>
            <pc:sldMk cId="89798169" sldId="311"/>
            <ac:spMk id="16" creationId="{DD8EBD6A-C517-FC94-AFDF-369C70025853}"/>
          </ac:spMkLst>
        </pc:spChg>
        <pc:spChg chg="mod">
          <ac:chgData name="Sacha LUTOFF" userId="a37079e7ccb5967d" providerId="LiveId" clId="{9D0C10E1-3D4C-4FBC-A2D5-8A65391D4371}" dt="2025-05-23T14:03:29.154" v="6011" actId="1076"/>
          <ac:spMkLst>
            <pc:docMk/>
            <pc:sldMk cId="89798169" sldId="311"/>
            <ac:spMk id="20" creationId="{2CB836E4-D789-B56F-C50B-8E751CB26FB3}"/>
          </ac:spMkLst>
        </pc:spChg>
        <pc:spChg chg="mod">
          <ac:chgData name="Sacha LUTOFF" userId="a37079e7ccb5967d" providerId="LiveId" clId="{9D0C10E1-3D4C-4FBC-A2D5-8A65391D4371}" dt="2025-05-23T14:03:00.549" v="5998" actId="1076"/>
          <ac:spMkLst>
            <pc:docMk/>
            <pc:sldMk cId="89798169" sldId="311"/>
            <ac:spMk id="23" creationId="{09F5C703-CF48-54D4-011C-640A98A4899D}"/>
          </ac:spMkLst>
        </pc:spChg>
        <pc:spChg chg="mod">
          <ac:chgData name="Sacha LUTOFF" userId="a37079e7ccb5967d" providerId="LiveId" clId="{9D0C10E1-3D4C-4FBC-A2D5-8A65391D4371}" dt="2025-05-23T14:03:33.047" v="6012" actId="1076"/>
          <ac:spMkLst>
            <pc:docMk/>
            <pc:sldMk cId="89798169" sldId="311"/>
            <ac:spMk id="31" creationId="{53CC0116-4C17-A168-16C5-7FE60D343A2C}"/>
          </ac:spMkLst>
        </pc:spChg>
        <pc:spChg chg="mod">
          <ac:chgData name="Sacha LUTOFF" userId="a37079e7ccb5967d" providerId="LiveId" clId="{9D0C10E1-3D4C-4FBC-A2D5-8A65391D4371}" dt="2025-05-23T14:02:20.804" v="5984"/>
          <ac:spMkLst>
            <pc:docMk/>
            <pc:sldMk cId="89798169" sldId="311"/>
            <ac:spMk id="33" creationId="{4F3B1F8D-11B2-0142-EAC7-716E71DA4939}"/>
          </ac:spMkLst>
        </pc:spChg>
        <pc:spChg chg="mod">
          <ac:chgData name="Sacha LUTOFF" userId="a37079e7ccb5967d" providerId="LiveId" clId="{9D0C10E1-3D4C-4FBC-A2D5-8A65391D4371}" dt="2025-05-23T14:02:20.804" v="5984"/>
          <ac:spMkLst>
            <pc:docMk/>
            <pc:sldMk cId="89798169" sldId="311"/>
            <ac:spMk id="35" creationId="{0F346B18-7217-9B34-0B72-BB4C4DA994A5}"/>
          </ac:spMkLst>
        </pc:spChg>
        <pc:spChg chg="mod">
          <ac:chgData name="Sacha LUTOFF" userId="a37079e7ccb5967d" providerId="LiveId" clId="{9D0C10E1-3D4C-4FBC-A2D5-8A65391D4371}" dt="2025-05-23T14:02:20.804" v="5984"/>
          <ac:spMkLst>
            <pc:docMk/>
            <pc:sldMk cId="89798169" sldId="311"/>
            <ac:spMk id="37" creationId="{89CAFCD4-0586-5D89-94F0-AA07F2F34AB8}"/>
          </ac:spMkLst>
        </pc:spChg>
        <pc:spChg chg="mod">
          <ac:chgData name="Sacha LUTOFF" userId="a37079e7ccb5967d" providerId="LiveId" clId="{9D0C10E1-3D4C-4FBC-A2D5-8A65391D4371}" dt="2025-05-23T14:02:20.804" v="5984"/>
          <ac:spMkLst>
            <pc:docMk/>
            <pc:sldMk cId="89798169" sldId="311"/>
            <ac:spMk id="38" creationId="{5EAAAA99-0D68-E112-BE78-87F87055C874}"/>
          </ac:spMkLst>
        </pc:spChg>
        <pc:spChg chg="mod">
          <ac:chgData name="Sacha LUTOFF" userId="a37079e7ccb5967d" providerId="LiveId" clId="{9D0C10E1-3D4C-4FBC-A2D5-8A65391D4371}" dt="2025-05-23T14:02:20.804" v="5984"/>
          <ac:spMkLst>
            <pc:docMk/>
            <pc:sldMk cId="89798169" sldId="311"/>
            <ac:spMk id="42" creationId="{A72BC164-0FFB-94EA-470B-01947A6F80A6}"/>
          </ac:spMkLst>
        </pc:spChg>
        <pc:spChg chg="mod">
          <ac:chgData name="Sacha LUTOFF" userId="a37079e7ccb5967d" providerId="LiveId" clId="{9D0C10E1-3D4C-4FBC-A2D5-8A65391D4371}" dt="2025-05-23T14:02:20.804" v="5984"/>
          <ac:spMkLst>
            <pc:docMk/>
            <pc:sldMk cId="89798169" sldId="311"/>
            <ac:spMk id="45" creationId="{A51E1408-E529-F76E-DD63-64C8526D773E}"/>
          </ac:spMkLst>
        </pc:spChg>
        <pc:spChg chg="mod">
          <ac:chgData name="Sacha LUTOFF" userId="a37079e7ccb5967d" providerId="LiveId" clId="{9D0C10E1-3D4C-4FBC-A2D5-8A65391D4371}" dt="2025-05-23T14:02:20.804" v="5984"/>
          <ac:spMkLst>
            <pc:docMk/>
            <pc:sldMk cId="89798169" sldId="311"/>
            <ac:spMk id="46" creationId="{3A77A5A2-9D27-2B2D-8E98-067B7765F900}"/>
          </ac:spMkLst>
        </pc:spChg>
        <pc:spChg chg="mod">
          <ac:chgData name="Sacha LUTOFF" userId="a37079e7ccb5967d" providerId="LiveId" clId="{9D0C10E1-3D4C-4FBC-A2D5-8A65391D4371}" dt="2025-05-23T14:02:20.804" v="5984"/>
          <ac:spMkLst>
            <pc:docMk/>
            <pc:sldMk cId="89798169" sldId="311"/>
            <ac:spMk id="47" creationId="{EC4A10B2-F067-BC50-E6C5-F18791F9E993}"/>
          </ac:spMkLst>
        </pc:spChg>
        <pc:grpChg chg="mod">
          <ac:chgData name="Sacha LUTOFF" userId="a37079e7ccb5967d" providerId="LiveId" clId="{9D0C10E1-3D4C-4FBC-A2D5-8A65391D4371}" dt="2025-05-23T14:03:23.210" v="6008" actId="1076"/>
          <ac:grpSpMkLst>
            <pc:docMk/>
            <pc:sldMk cId="89798169" sldId="311"/>
            <ac:grpSpMk id="15" creationId="{806C661E-6DD2-49FF-B3B1-F8D388A0D4A5}"/>
          </ac:grpSpMkLst>
        </pc:grpChg>
        <pc:picChg chg="mod">
          <ac:chgData name="Sacha LUTOFF" userId="a37079e7ccb5967d" providerId="LiveId" clId="{9D0C10E1-3D4C-4FBC-A2D5-8A65391D4371}" dt="2025-05-23T14:03:14.886" v="6005" actId="1076"/>
          <ac:picMkLst>
            <pc:docMk/>
            <pc:sldMk cId="89798169" sldId="311"/>
            <ac:picMk id="7" creationId="{906971AD-DE70-BB2A-3C03-960C3ADB94DF}"/>
          </ac:picMkLst>
        </pc:picChg>
        <pc:picChg chg="add mod">
          <ac:chgData name="Sacha LUTOFF" userId="a37079e7ccb5967d" providerId="LiveId" clId="{9D0C10E1-3D4C-4FBC-A2D5-8A65391D4371}" dt="2025-05-23T14:02:08.450" v="5983"/>
          <ac:picMkLst>
            <pc:docMk/>
            <pc:sldMk cId="89798169" sldId="311"/>
            <ac:picMk id="1026" creationId="{1BEBA095-B668-1F1B-8F0E-E59687DBF98B}"/>
          </ac:picMkLst>
        </pc:picChg>
        <pc:cxnChg chg="mod">
          <ac:chgData name="Sacha LUTOFF" userId="a37079e7ccb5967d" providerId="LiveId" clId="{9D0C10E1-3D4C-4FBC-A2D5-8A65391D4371}" dt="2025-05-23T14:03:27.440" v="6010" actId="1076"/>
          <ac:cxnSpMkLst>
            <pc:docMk/>
            <pc:sldMk cId="89798169" sldId="311"/>
            <ac:cxnSpMk id="19" creationId="{11F3B637-3D75-1AE7-78BD-F2218E4DAB3F}"/>
          </ac:cxnSpMkLst>
        </pc:cxnChg>
      </pc:sldChg>
      <pc:sldChg chg="del">
        <pc:chgData name="Sacha LUTOFF" userId="a37079e7ccb5967d" providerId="LiveId" clId="{9D0C10E1-3D4C-4FBC-A2D5-8A65391D4371}" dt="2025-05-23T13:11:53.643" v="4686" actId="47"/>
        <pc:sldMkLst>
          <pc:docMk/>
          <pc:sldMk cId="422051944" sldId="312"/>
        </pc:sldMkLst>
      </pc:sldChg>
      <pc:sldChg chg="addSp delSp modSp new mod">
        <pc:chgData name="Sacha LUTOFF" userId="a37079e7ccb5967d" providerId="LiveId" clId="{9D0C10E1-3D4C-4FBC-A2D5-8A65391D4371}" dt="2025-05-26T07:25:19.302" v="6689" actId="20577"/>
        <pc:sldMkLst>
          <pc:docMk/>
          <pc:sldMk cId="541109412" sldId="313"/>
        </pc:sldMkLst>
        <pc:spChg chg="mod ord">
          <ac:chgData name="Sacha LUTOFF" userId="a37079e7ccb5967d" providerId="LiveId" clId="{9D0C10E1-3D4C-4FBC-A2D5-8A65391D4371}" dt="2025-05-23T15:06:12.245" v="6487" actId="166"/>
          <ac:spMkLst>
            <pc:docMk/>
            <pc:sldMk cId="541109412" sldId="313"/>
            <ac:spMk id="2" creationId="{D7AABB80-6305-84A5-E85C-6763DDBD013F}"/>
          </ac:spMkLst>
        </pc:spChg>
        <pc:spChg chg="add mod">
          <ac:chgData name="Sacha LUTOFF" userId="a37079e7ccb5967d" providerId="LiveId" clId="{9D0C10E1-3D4C-4FBC-A2D5-8A65391D4371}" dt="2025-05-23T15:24:28.846" v="6650"/>
          <ac:spMkLst>
            <pc:docMk/>
            <pc:sldMk cId="541109412" sldId="313"/>
            <ac:spMk id="13" creationId="{B07B85BB-014B-C761-C64B-9096D7979802}"/>
          </ac:spMkLst>
        </pc:spChg>
        <pc:graphicFrameChg chg="add mod topLvl modGraphic">
          <ac:chgData name="Sacha LUTOFF" userId="a37079e7ccb5967d" providerId="LiveId" clId="{9D0C10E1-3D4C-4FBC-A2D5-8A65391D4371}" dt="2025-05-26T07:25:19.302" v="6689" actId="20577"/>
          <ac:graphicFrameMkLst>
            <pc:docMk/>
            <pc:sldMk cId="541109412" sldId="313"/>
            <ac:graphicFrameMk id="4" creationId="{7FE4D72D-8E7E-49A7-826A-CE3F9CB0404A}"/>
          </ac:graphicFrameMkLst>
        </pc:graphicFrameChg>
        <pc:picChg chg="add mod">
          <ac:chgData name="Sacha LUTOFF" userId="a37079e7ccb5967d" providerId="LiveId" clId="{9D0C10E1-3D4C-4FBC-A2D5-8A65391D4371}" dt="2025-05-23T15:06:17.892" v="6490" actId="1076"/>
          <ac:picMkLst>
            <pc:docMk/>
            <pc:sldMk cId="541109412" sldId="313"/>
            <ac:picMk id="11" creationId="{CF775151-AE67-2825-E53F-0A30CD5CCABC}"/>
          </ac:picMkLst>
        </pc:picChg>
      </pc:sldChg>
      <pc:sldChg chg="new del">
        <pc:chgData name="Sacha LUTOFF" userId="a37079e7ccb5967d" providerId="LiveId" clId="{9D0C10E1-3D4C-4FBC-A2D5-8A65391D4371}" dt="2025-05-23T09:53:08.390" v="3894" actId="47"/>
        <pc:sldMkLst>
          <pc:docMk/>
          <pc:sldMk cId="2570118749" sldId="314"/>
        </pc:sldMkLst>
      </pc:sldChg>
      <pc:sldChg chg="addSp delSp modSp add mod">
        <pc:chgData name="Sacha LUTOFF" userId="a37079e7ccb5967d" providerId="LiveId" clId="{9D0C10E1-3D4C-4FBC-A2D5-8A65391D4371}" dt="2025-05-23T15:25:11.751" v="6673"/>
        <pc:sldMkLst>
          <pc:docMk/>
          <pc:sldMk cId="2845553999" sldId="314"/>
        </pc:sldMkLst>
        <pc:spChg chg="add mod">
          <ac:chgData name="Sacha LUTOFF" userId="a37079e7ccb5967d" providerId="LiveId" clId="{9D0C10E1-3D4C-4FBC-A2D5-8A65391D4371}" dt="2025-05-23T15:25:02.085" v="6669" actId="20577"/>
          <ac:spMkLst>
            <pc:docMk/>
            <pc:sldMk cId="2845553999" sldId="314"/>
            <ac:spMk id="3" creationId="{C57FC6E7-4113-DC23-D7D4-CAA964EAB06D}"/>
          </ac:spMkLst>
        </pc:spChg>
        <pc:spChg chg="mod">
          <ac:chgData name="Sacha LUTOFF" userId="a37079e7ccb5967d" providerId="LiveId" clId="{9D0C10E1-3D4C-4FBC-A2D5-8A65391D4371}" dt="2025-05-23T13:27:51.179" v="5105" actId="14100"/>
          <ac:spMkLst>
            <pc:docMk/>
            <pc:sldMk cId="2845553999" sldId="314"/>
            <ac:spMk id="4" creationId="{8072216C-CF14-8B4E-BB2F-6E55A3AFB429}"/>
          </ac:spMkLst>
        </pc:spChg>
        <pc:spChg chg="add mod">
          <ac:chgData name="Sacha LUTOFF" userId="a37079e7ccb5967d" providerId="LiveId" clId="{9D0C10E1-3D4C-4FBC-A2D5-8A65391D4371}" dt="2025-05-23T15:25:11.751" v="6673"/>
          <ac:spMkLst>
            <pc:docMk/>
            <pc:sldMk cId="2845553999" sldId="314"/>
            <ac:spMk id="7" creationId="{76CE7097-2C26-9C64-C475-9D53C788CA76}"/>
          </ac:spMkLst>
        </pc:spChg>
        <pc:spChg chg="mod">
          <ac:chgData name="Sacha LUTOFF" userId="a37079e7ccb5967d" providerId="LiveId" clId="{9D0C10E1-3D4C-4FBC-A2D5-8A65391D4371}" dt="2025-05-23T13:27:59.281" v="5107" actId="1076"/>
          <ac:spMkLst>
            <pc:docMk/>
            <pc:sldMk cId="2845553999" sldId="314"/>
            <ac:spMk id="11" creationId="{C0E46D0E-7813-5964-AAF5-26389FE220E0}"/>
          </ac:spMkLst>
        </pc:spChg>
      </pc:sldChg>
      <pc:sldChg chg="addSp modSp add mod">
        <pc:chgData name="Sacha LUTOFF" userId="a37079e7ccb5967d" providerId="LiveId" clId="{9D0C10E1-3D4C-4FBC-A2D5-8A65391D4371}" dt="2025-05-23T15:25:05" v="6671" actId="20577"/>
        <pc:sldMkLst>
          <pc:docMk/>
          <pc:sldMk cId="3185489607" sldId="315"/>
        </pc:sldMkLst>
        <pc:spChg chg="add mod">
          <ac:chgData name="Sacha LUTOFF" userId="a37079e7ccb5967d" providerId="LiveId" clId="{9D0C10E1-3D4C-4FBC-A2D5-8A65391D4371}" dt="2025-05-23T15:25:05" v="6671" actId="20577"/>
          <ac:spMkLst>
            <pc:docMk/>
            <pc:sldMk cId="3185489607" sldId="315"/>
            <ac:spMk id="4" creationId="{2F8A1A24-1981-E2EF-1034-208791720849}"/>
          </ac:spMkLst>
        </pc:spChg>
        <pc:spChg chg="mod">
          <ac:chgData name="Sacha LUTOFF" userId="a37079e7ccb5967d" providerId="LiveId" clId="{9D0C10E1-3D4C-4FBC-A2D5-8A65391D4371}" dt="2025-05-23T13:29:09.532" v="5172" actId="20577"/>
          <ac:spMkLst>
            <pc:docMk/>
            <pc:sldMk cId="3185489607" sldId="315"/>
            <ac:spMk id="5" creationId="{A9EA66A4-7CC2-EB51-F5DB-2136D7BAEC89}"/>
          </ac:spMkLst>
        </pc:spChg>
        <pc:spChg chg="mod">
          <ac:chgData name="Sacha LUTOFF" userId="a37079e7ccb5967d" providerId="LiveId" clId="{9D0C10E1-3D4C-4FBC-A2D5-8A65391D4371}" dt="2025-05-23T13:28:38.085" v="5141" actId="12"/>
          <ac:spMkLst>
            <pc:docMk/>
            <pc:sldMk cId="3185489607" sldId="315"/>
            <ac:spMk id="6" creationId="{55FF5BF9-5953-CC6D-E3E4-E472C1C3E967}"/>
          </ac:spMkLst>
        </pc:spChg>
      </pc:sldChg>
      <pc:sldChg chg="addSp modSp add mod">
        <pc:chgData name="Sacha LUTOFF" userId="a37079e7ccb5967d" providerId="LiveId" clId="{9D0C10E1-3D4C-4FBC-A2D5-8A65391D4371}" dt="2025-05-23T15:25:17.097" v="6675" actId="20577"/>
        <pc:sldMkLst>
          <pc:docMk/>
          <pc:sldMk cId="1192455633" sldId="316"/>
        </pc:sldMkLst>
        <pc:spChg chg="add mod">
          <ac:chgData name="Sacha LUTOFF" userId="a37079e7ccb5967d" providerId="LiveId" clId="{9D0C10E1-3D4C-4FBC-A2D5-8A65391D4371}" dt="2025-05-23T15:25:17.097" v="6675" actId="20577"/>
          <ac:spMkLst>
            <pc:docMk/>
            <pc:sldMk cId="1192455633" sldId="316"/>
            <ac:spMk id="3" creationId="{A22603A4-A476-75E2-9950-099445F9364D}"/>
          </ac:spMkLst>
        </pc:spChg>
        <pc:spChg chg="mod">
          <ac:chgData name="Sacha LUTOFF" userId="a37079e7ccb5967d" providerId="LiveId" clId="{9D0C10E1-3D4C-4FBC-A2D5-8A65391D4371}" dt="2025-05-23T13:35:28.656" v="5334" actId="12"/>
          <ac:spMkLst>
            <pc:docMk/>
            <pc:sldMk cId="1192455633" sldId="316"/>
            <ac:spMk id="4" creationId="{473A4D39-7B77-0CEF-7325-A7AB08E9C024}"/>
          </ac:spMkLst>
        </pc:spChg>
        <pc:spChg chg="mod">
          <ac:chgData name="Sacha LUTOFF" userId="a37079e7ccb5967d" providerId="LiveId" clId="{9D0C10E1-3D4C-4FBC-A2D5-8A65391D4371}" dt="2025-05-23T13:36:20.126" v="5390" actId="12"/>
          <ac:spMkLst>
            <pc:docMk/>
            <pc:sldMk cId="1192455633" sldId="316"/>
            <ac:spMk id="5" creationId="{229E3319-B6FE-62F1-D408-D646582FB6E8}"/>
          </ac:spMkLst>
        </pc:spChg>
      </pc:sldChg>
      <pc:sldChg chg="addSp modSp add mod">
        <pc:chgData name="Sacha LUTOFF" userId="a37079e7ccb5967d" providerId="LiveId" clId="{9D0C10E1-3D4C-4FBC-A2D5-8A65391D4371}" dt="2025-05-23T15:25:31.522" v="6680" actId="255"/>
        <pc:sldMkLst>
          <pc:docMk/>
          <pc:sldMk cId="613575125" sldId="317"/>
        </pc:sldMkLst>
        <pc:spChg chg="add mod">
          <ac:chgData name="Sacha LUTOFF" userId="a37079e7ccb5967d" providerId="LiveId" clId="{9D0C10E1-3D4C-4FBC-A2D5-8A65391D4371}" dt="2025-05-23T15:25:31.522" v="6680" actId="255"/>
          <ac:spMkLst>
            <pc:docMk/>
            <pc:sldMk cId="613575125" sldId="317"/>
            <ac:spMk id="3" creationId="{269328CE-0116-84E3-5AB9-14AAC73214C0}"/>
          </ac:spMkLst>
        </pc:spChg>
        <pc:spChg chg="mod">
          <ac:chgData name="Sacha LUTOFF" userId="a37079e7ccb5967d" providerId="LiveId" clId="{9D0C10E1-3D4C-4FBC-A2D5-8A65391D4371}" dt="2025-05-23T13:37:45.970" v="5437" actId="12"/>
          <ac:spMkLst>
            <pc:docMk/>
            <pc:sldMk cId="613575125" sldId="317"/>
            <ac:spMk id="4" creationId="{C864CBC2-4039-2AE7-A914-4DFC57C08F95}"/>
          </ac:spMkLst>
        </pc:spChg>
        <pc:spChg chg="mod">
          <ac:chgData name="Sacha LUTOFF" userId="a37079e7ccb5967d" providerId="LiveId" clId="{9D0C10E1-3D4C-4FBC-A2D5-8A65391D4371}" dt="2025-05-23T13:38:10.463" v="5452" actId="12"/>
          <ac:spMkLst>
            <pc:docMk/>
            <pc:sldMk cId="613575125" sldId="317"/>
            <ac:spMk id="5" creationId="{E0DE52D9-AF43-39A8-C97B-249AA4460E21}"/>
          </ac:spMkLst>
        </pc:spChg>
      </pc:sldChg>
      <pc:sldChg chg="addSp modSp add mod">
        <pc:chgData name="Sacha LUTOFF" userId="a37079e7ccb5967d" providerId="LiveId" clId="{9D0C10E1-3D4C-4FBC-A2D5-8A65391D4371}" dt="2025-05-23T15:25:23.993" v="6679" actId="20577"/>
        <pc:sldMkLst>
          <pc:docMk/>
          <pc:sldMk cId="4193341188" sldId="318"/>
        </pc:sldMkLst>
        <pc:spChg chg="add mod">
          <ac:chgData name="Sacha LUTOFF" userId="a37079e7ccb5967d" providerId="LiveId" clId="{9D0C10E1-3D4C-4FBC-A2D5-8A65391D4371}" dt="2025-05-23T15:25:23.993" v="6679" actId="20577"/>
          <ac:spMkLst>
            <pc:docMk/>
            <pc:sldMk cId="4193341188" sldId="318"/>
            <ac:spMk id="3" creationId="{F3BAAB7F-BAFA-AB3B-32F1-A6BF6F2C3F9F}"/>
          </ac:spMkLst>
        </pc:spChg>
        <pc:spChg chg="mod">
          <ac:chgData name="Sacha LUTOFF" userId="a37079e7ccb5967d" providerId="LiveId" clId="{9D0C10E1-3D4C-4FBC-A2D5-8A65391D4371}" dt="2025-05-23T13:48:58.256" v="5548" actId="20577"/>
          <ac:spMkLst>
            <pc:docMk/>
            <pc:sldMk cId="4193341188" sldId="318"/>
            <ac:spMk id="5" creationId="{F760CA43-B740-9090-3495-A62C3709B079}"/>
          </ac:spMkLst>
        </pc:spChg>
        <pc:spChg chg="mod">
          <ac:chgData name="Sacha LUTOFF" userId="a37079e7ccb5967d" providerId="LiveId" clId="{9D0C10E1-3D4C-4FBC-A2D5-8A65391D4371}" dt="2025-05-23T13:49:21.997" v="5573" actId="12"/>
          <ac:spMkLst>
            <pc:docMk/>
            <pc:sldMk cId="4193341188" sldId="318"/>
            <ac:spMk id="10" creationId="{3A6E56E4-1402-2442-252B-25CC94FC979E}"/>
          </ac:spMkLst>
        </pc:spChg>
      </pc:sldChg>
      <pc:sldChg chg="addSp modSp add mod">
        <pc:chgData name="Sacha LUTOFF" userId="a37079e7ccb5967d" providerId="LiveId" clId="{9D0C10E1-3D4C-4FBC-A2D5-8A65391D4371}" dt="2025-05-23T15:25:34.679" v="6682" actId="20577"/>
        <pc:sldMkLst>
          <pc:docMk/>
          <pc:sldMk cId="3335678356" sldId="319"/>
        </pc:sldMkLst>
        <pc:spChg chg="add mod">
          <ac:chgData name="Sacha LUTOFF" userId="a37079e7ccb5967d" providerId="LiveId" clId="{9D0C10E1-3D4C-4FBC-A2D5-8A65391D4371}" dt="2025-05-23T15:25:34.679" v="6682" actId="20577"/>
          <ac:spMkLst>
            <pc:docMk/>
            <pc:sldMk cId="3335678356" sldId="319"/>
            <ac:spMk id="3" creationId="{71D24DB4-B65E-CAC5-504A-3C485CFBC9AA}"/>
          </ac:spMkLst>
        </pc:spChg>
        <pc:spChg chg="mod">
          <ac:chgData name="Sacha LUTOFF" userId="a37079e7ccb5967d" providerId="LiveId" clId="{9D0C10E1-3D4C-4FBC-A2D5-8A65391D4371}" dt="2025-05-23T13:49:39.523" v="5589" actId="12"/>
          <ac:spMkLst>
            <pc:docMk/>
            <pc:sldMk cId="3335678356" sldId="319"/>
            <ac:spMk id="5" creationId="{EE1CD66C-4AB7-D8F2-2F7D-F7B6A8DC6E23}"/>
          </ac:spMkLst>
        </pc:spChg>
        <pc:spChg chg="mod">
          <ac:chgData name="Sacha LUTOFF" userId="a37079e7ccb5967d" providerId="LiveId" clId="{9D0C10E1-3D4C-4FBC-A2D5-8A65391D4371}" dt="2025-05-23T13:49:53.878" v="5599" actId="12"/>
          <ac:spMkLst>
            <pc:docMk/>
            <pc:sldMk cId="3335678356" sldId="319"/>
            <ac:spMk id="10" creationId="{8CE4FD16-88C0-294A-600C-53EF92037BA0}"/>
          </ac:spMkLst>
        </pc:spChg>
      </pc:sldChg>
      <pc:sldChg chg="add del">
        <pc:chgData name="Sacha LUTOFF" userId="a37079e7ccb5967d" providerId="LiveId" clId="{9D0C10E1-3D4C-4FBC-A2D5-8A65391D4371}" dt="2025-05-23T13:11:02.845" v="4657" actId="2696"/>
        <pc:sldMkLst>
          <pc:docMk/>
          <pc:sldMk cId="46302231" sldId="320"/>
        </pc:sldMkLst>
      </pc:sldChg>
      <pc:sldChg chg="addSp delSp modSp add mod">
        <pc:chgData name="Sacha LUTOFF" userId="a37079e7ccb5967d" providerId="LiveId" clId="{9D0C10E1-3D4C-4FBC-A2D5-8A65391D4371}" dt="2025-05-23T14:57:38.273" v="6224" actId="1076"/>
        <pc:sldMkLst>
          <pc:docMk/>
          <pc:sldMk cId="3276992804" sldId="320"/>
        </pc:sldMkLst>
        <pc:spChg chg="mod">
          <ac:chgData name="Sacha LUTOFF" userId="a37079e7ccb5967d" providerId="LiveId" clId="{9D0C10E1-3D4C-4FBC-A2D5-8A65391D4371}" dt="2025-05-23T14:50:46.730" v="6015"/>
          <ac:spMkLst>
            <pc:docMk/>
            <pc:sldMk cId="3276992804" sldId="320"/>
            <ac:spMk id="3" creationId="{53744CC5-8A5F-FB6D-9ED2-3881405CB219}"/>
          </ac:spMkLst>
        </pc:spChg>
        <pc:spChg chg="add del mod">
          <ac:chgData name="Sacha LUTOFF" userId="a37079e7ccb5967d" providerId="LiveId" clId="{9D0C10E1-3D4C-4FBC-A2D5-8A65391D4371}" dt="2025-05-23T14:57:38.273" v="6224" actId="1076"/>
          <ac:spMkLst>
            <pc:docMk/>
            <pc:sldMk cId="3276992804" sldId="320"/>
            <ac:spMk id="7" creationId="{32FC95F4-0793-6100-3526-4050B3991C1B}"/>
          </ac:spMkLst>
        </pc:spChg>
        <pc:spChg chg="add mod">
          <ac:chgData name="Sacha LUTOFF" userId="a37079e7ccb5967d" providerId="LiveId" clId="{9D0C10E1-3D4C-4FBC-A2D5-8A65391D4371}" dt="2025-05-23T14:57:31.749" v="6223" actId="20577"/>
          <ac:spMkLst>
            <pc:docMk/>
            <pc:sldMk cId="3276992804" sldId="320"/>
            <ac:spMk id="8" creationId="{A834162C-91F0-F58C-9B6C-950721B9A567}"/>
          </ac:spMkLst>
        </pc:spChg>
        <pc:spChg chg="add mod">
          <ac:chgData name="Sacha LUTOFF" userId="a37079e7ccb5967d" providerId="LiveId" clId="{9D0C10E1-3D4C-4FBC-A2D5-8A65391D4371}" dt="2025-05-23T14:56:20.179" v="6187" actId="1076"/>
          <ac:spMkLst>
            <pc:docMk/>
            <pc:sldMk cId="3276992804" sldId="320"/>
            <ac:spMk id="9" creationId="{780EC499-F1FF-10FB-34D9-41DBA2D81A8C}"/>
          </ac:spMkLst>
        </pc:spChg>
      </pc:sldChg>
      <pc:sldChg chg="addSp delSp modSp add mod">
        <pc:chgData name="Sacha LUTOFF" userId="a37079e7ccb5967d" providerId="LiveId" clId="{9D0C10E1-3D4C-4FBC-A2D5-8A65391D4371}" dt="2025-05-23T15:24:52.512" v="6665" actId="20577"/>
        <pc:sldMkLst>
          <pc:docMk/>
          <pc:sldMk cId="269516064" sldId="321"/>
        </pc:sldMkLst>
        <pc:spChg chg="add mod">
          <ac:chgData name="Sacha LUTOFF" userId="a37079e7ccb5967d" providerId="LiveId" clId="{9D0C10E1-3D4C-4FBC-A2D5-8A65391D4371}" dt="2025-05-23T15:24:52.512" v="6665" actId="20577"/>
          <ac:spMkLst>
            <pc:docMk/>
            <pc:sldMk cId="269516064" sldId="321"/>
            <ac:spMk id="5" creationId="{952CCDFE-A384-5E32-AECC-BCD20F28634A}"/>
          </ac:spMkLst>
        </pc:spChg>
        <pc:graphicFrameChg chg="mod">
          <ac:chgData name="Sacha LUTOFF" userId="a37079e7ccb5967d" providerId="LiveId" clId="{9D0C10E1-3D4C-4FBC-A2D5-8A65391D4371}" dt="2025-05-23T15:07:22.016" v="6500"/>
          <ac:graphicFrameMkLst>
            <pc:docMk/>
            <pc:sldMk cId="269516064" sldId="321"/>
            <ac:graphicFrameMk id="9" creationId="{FD9659A3-FB0D-D601-C1C8-DF2491BDFBE8}"/>
          </ac:graphicFrameMkLst>
        </pc:graphicFrameChg>
        <pc:picChg chg="add mod">
          <ac:chgData name="Sacha LUTOFF" userId="a37079e7ccb5967d" providerId="LiveId" clId="{9D0C10E1-3D4C-4FBC-A2D5-8A65391D4371}" dt="2025-05-23T15:08:37.958" v="6519" actId="1076"/>
          <ac:picMkLst>
            <pc:docMk/>
            <pc:sldMk cId="269516064" sldId="321"/>
            <ac:picMk id="2052" creationId="{BB8EE981-84C8-9EA8-1693-932D0FBD893E}"/>
          </ac:picMkLst>
        </pc:picChg>
        <pc:picChg chg="add mod">
          <ac:chgData name="Sacha LUTOFF" userId="a37079e7ccb5967d" providerId="LiveId" clId="{9D0C10E1-3D4C-4FBC-A2D5-8A65391D4371}" dt="2025-05-23T15:08:33.559" v="6517" actId="1076"/>
          <ac:picMkLst>
            <pc:docMk/>
            <pc:sldMk cId="269516064" sldId="321"/>
            <ac:picMk id="2054" creationId="{C4AA36D8-93A0-85B7-87B4-E5E96DF4B8CC}"/>
          </ac:picMkLst>
        </pc:picChg>
        <pc:picChg chg="add mod">
          <ac:chgData name="Sacha LUTOFF" userId="a37079e7ccb5967d" providerId="LiveId" clId="{9D0C10E1-3D4C-4FBC-A2D5-8A65391D4371}" dt="2025-05-23T15:08:41.412" v="6520" actId="1076"/>
          <ac:picMkLst>
            <pc:docMk/>
            <pc:sldMk cId="269516064" sldId="321"/>
            <ac:picMk id="2056" creationId="{DBC6950D-CB95-5D75-BC34-9DCF209A5178}"/>
          </ac:picMkLst>
        </pc:picChg>
        <pc:picChg chg="add mod">
          <ac:chgData name="Sacha LUTOFF" userId="a37079e7ccb5967d" providerId="LiveId" clId="{9D0C10E1-3D4C-4FBC-A2D5-8A65391D4371}" dt="2025-05-23T15:09:04.898" v="6527" actId="1076"/>
          <ac:picMkLst>
            <pc:docMk/>
            <pc:sldMk cId="269516064" sldId="321"/>
            <ac:picMk id="2058" creationId="{0CD7777D-8FB4-C573-6075-63E5B612A080}"/>
          </ac:picMkLst>
        </pc:picChg>
      </pc:sldChg>
      <pc:sldChg chg="addSp delSp modSp add mod">
        <pc:chgData name="Sacha LUTOFF" userId="a37079e7ccb5967d" providerId="LiveId" clId="{9D0C10E1-3D4C-4FBC-A2D5-8A65391D4371}" dt="2025-05-23T15:24:59.136" v="6667" actId="20577"/>
        <pc:sldMkLst>
          <pc:docMk/>
          <pc:sldMk cId="873203545" sldId="322"/>
        </pc:sldMkLst>
        <pc:spChg chg="mod">
          <ac:chgData name="Sacha LUTOFF" userId="a37079e7ccb5967d" providerId="LiveId" clId="{9D0C10E1-3D4C-4FBC-A2D5-8A65391D4371}" dt="2025-05-23T15:22:03.330" v="6530" actId="20577"/>
          <ac:spMkLst>
            <pc:docMk/>
            <pc:sldMk cId="873203545" sldId="322"/>
            <ac:spMk id="2" creationId="{61F5FE3A-7494-C814-65C0-62CB041B49F0}"/>
          </ac:spMkLst>
        </pc:spChg>
        <pc:spChg chg="add mod">
          <ac:chgData name="Sacha LUTOFF" userId="a37079e7ccb5967d" providerId="LiveId" clId="{9D0C10E1-3D4C-4FBC-A2D5-8A65391D4371}" dt="2025-05-23T13:13:34.094" v="4847" actId="1076"/>
          <ac:spMkLst>
            <pc:docMk/>
            <pc:sldMk cId="873203545" sldId="322"/>
            <ac:spMk id="3" creationId="{D38A1BD7-2D85-725B-3302-112912760B7E}"/>
          </ac:spMkLst>
        </pc:spChg>
        <pc:spChg chg="mod">
          <ac:chgData name="Sacha LUTOFF" userId="a37079e7ccb5967d" providerId="LiveId" clId="{9D0C10E1-3D4C-4FBC-A2D5-8A65391D4371}" dt="2025-05-23T13:14:32.681" v="4898" actId="1076"/>
          <ac:spMkLst>
            <pc:docMk/>
            <pc:sldMk cId="873203545" sldId="322"/>
            <ac:spMk id="4" creationId="{5A49C154-027B-9A7E-7108-63EA62A32EB5}"/>
          </ac:spMkLst>
        </pc:spChg>
        <pc:spChg chg="add mod">
          <ac:chgData name="Sacha LUTOFF" userId="a37079e7ccb5967d" providerId="LiveId" clId="{9D0C10E1-3D4C-4FBC-A2D5-8A65391D4371}" dt="2025-05-23T13:13:31.075" v="4846" actId="20577"/>
          <ac:spMkLst>
            <pc:docMk/>
            <pc:sldMk cId="873203545" sldId="322"/>
            <ac:spMk id="7" creationId="{6F95C467-FDB5-70D0-8C30-924774BBF4A0}"/>
          </ac:spMkLst>
        </pc:spChg>
        <pc:spChg chg="add mod">
          <ac:chgData name="Sacha LUTOFF" userId="a37079e7ccb5967d" providerId="LiveId" clId="{9D0C10E1-3D4C-4FBC-A2D5-8A65391D4371}" dt="2025-05-23T13:14:11.785" v="4864" actId="164"/>
          <ac:spMkLst>
            <pc:docMk/>
            <pc:sldMk cId="873203545" sldId="322"/>
            <ac:spMk id="10" creationId="{7FB663CE-1D30-920A-5B71-BF215EB06E08}"/>
          </ac:spMkLst>
        </pc:spChg>
        <pc:spChg chg="add mod">
          <ac:chgData name="Sacha LUTOFF" userId="a37079e7ccb5967d" providerId="LiveId" clId="{9D0C10E1-3D4C-4FBC-A2D5-8A65391D4371}" dt="2025-05-23T13:14:11.785" v="4864" actId="164"/>
          <ac:spMkLst>
            <pc:docMk/>
            <pc:sldMk cId="873203545" sldId="322"/>
            <ac:spMk id="11" creationId="{4D25465E-26A8-C6DA-25C0-A9E4605DD09C}"/>
          </ac:spMkLst>
        </pc:spChg>
        <pc:spChg chg="mod">
          <ac:chgData name="Sacha LUTOFF" userId="a37079e7ccb5967d" providerId="LiveId" clId="{9D0C10E1-3D4C-4FBC-A2D5-8A65391D4371}" dt="2025-05-23T13:14:12.689" v="4865"/>
          <ac:spMkLst>
            <pc:docMk/>
            <pc:sldMk cId="873203545" sldId="322"/>
            <ac:spMk id="18" creationId="{62AAF19A-A2B5-C32E-F40E-2F59AAE63002}"/>
          </ac:spMkLst>
        </pc:spChg>
        <pc:spChg chg="mod">
          <ac:chgData name="Sacha LUTOFF" userId="a37079e7ccb5967d" providerId="LiveId" clId="{9D0C10E1-3D4C-4FBC-A2D5-8A65391D4371}" dt="2025-05-23T13:14:12.689" v="4865"/>
          <ac:spMkLst>
            <pc:docMk/>
            <pc:sldMk cId="873203545" sldId="322"/>
            <ac:spMk id="19" creationId="{C9C96919-7826-267A-6E43-5B09606DF33F}"/>
          </ac:spMkLst>
        </pc:spChg>
        <pc:spChg chg="add mod">
          <ac:chgData name="Sacha LUTOFF" userId="a37079e7ccb5967d" providerId="LiveId" clId="{9D0C10E1-3D4C-4FBC-A2D5-8A65391D4371}" dt="2025-05-23T15:22:38.379" v="6642" actId="1076"/>
          <ac:spMkLst>
            <pc:docMk/>
            <pc:sldMk cId="873203545" sldId="322"/>
            <ac:spMk id="20" creationId="{26325DB6-5903-0F1D-0574-6FA55C95415B}"/>
          </ac:spMkLst>
        </pc:spChg>
        <pc:spChg chg="add mod">
          <ac:chgData name="Sacha LUTOFF" userId="a37079e7ccb5967d" providerId="LiveId" clId="{9D0C10E1-3D4C-4FBC-A2D5-8A65391D4371}" dt="2025-05-23T15:24:59.136" v="6667" actId="20577"/>
          <ac:spMkLst>
            <pc:docMk/>
            <pc:sldMk cId="873203545" sldId="322"/>
            <ac:spMk id="21" creationId="{AE7F6975-20C6-7B52-3084-4B2A99F4BF01}"/>
          </ac:spMkLst>
        </pc:spChg>
        <pc:spChg chg="mod">
          <ac:chgData name="Sacha LUTOFF" userId="a37079e7ccb5967d" providerId="LiveId" clId="{9D0C10E1-3D4C-4FBC-A2D5-8A65391D4371}" dt="2025-05-23T13:12:39.764" v="4735" actId="1076"/>
          <ac:spMkLst>
            <pc:docMk/>
            <pc:sldMk cId="873203545" sldId="322"/>
            <ac:spMk id="111" creationId="{F7F20B31-F080-5078-783F-36332D83B6C6}"/>
          </ac:spMkLst>
        </pc:spChg>
        <pc:grpChg chg="add mod">
          <ac:chgData name="Sacha LUTOFF" userId="a37079e7ccb5967d" providerId="LiveId" clId="{9D0C10E1-3D4C-4FBC-A2D5-8A65391D4371}" dt="2025-05-23T13:14:11.785" v="4864" actId="164"/>
          <ac:grpSpMkLst>
            <pc:docMk/>
            <pc:sldMk cId="873203545" sldId="322"/>
            <ac:grpSpMk id="15" creationId="{311AEA3D-3E1D-E293-59C2-8E4DC8F1E37A}"/>
          </ac:grpSpMkLst>
        </pc:grpChg>
        <pc:grpChg chg="add mod">
          <ac:chgData name="Sacha LUTOFF" userId="a37079e7ccb5967d" providerId="LiveId" clId="{9D0C10E1-3D4C-4FBC-A2D5-8A65391D4371}" dt="2025-05-23T13:14:19.464" v="4868" actId="1076"/>
          <ac:grpSpMkLst>
            <pc:docMk/>
            <pc:sldMk cId="873203545" sldId="322"/>
            <ac:grpSpMk id="16" creationId="{558B9222-D2A4-516F-E2D9-1B287C1CE689}"/>
          </ac:grpSpMkLst>
        </pc:grpChg>
      </pc:sldChg>
      <pc:sldChg chg="addSp modSp mod">
        <pc:chgData name="Sacha LUTOFF" userId="a37079e7ccb5967d" providerId="LiveId" clId="{9D0C10E1-3D4C-4FBC-A2D5-8A65391D4371}" dt="2025-05-23T15:24:27.246" v="6649" actId="14100"/>
        <pc:sldMkLst>
          <pc:docMk/>
          <pc:sldMk cId="3275307292" sldId="323"/>
        </pc:sldMkLst>
        <pc:spChg chg="mod">
          <ac:chgData name="Sacha LUTOFF" userId="a37079e7ccb5967d" providerId="LiveId" clId="{9D0C10E1-3D4C-4FBC-A2D5-8A65391D4371}" dt="2025-05-23T13:56:07.732" v="5828" actId="20577"/>
          <ac:spMkLst>
            <pc:docMk/>
            <pc:sldMk cId="3275307292" sldId="323"/>
            <ac:spMk id="3" creationId="{B966DFCA-CAE7-2617-C443-23BC0A597D6B}"/>
          </ac:spMkLst>
        </pc:spChg>
        <pc:spChg chg="add mod">
          <ac:chgData name="Sacha LUTOFF" userId="a37079e7ccb5967d" providerId="LiveId" clId="{9D0C10E1-3D4C-4FBC-A2D5-8A65391D4371}" dt="2025-05-23T15:24:27.246" v="6649" actId="14100"/>
          <ac:spMkLst>
            <pc:docMk/>
            <pc:sldMk cId="3275307292" sldId="323"/>
            <ac:spMk id="11" creationId="{022F496D-C3BB-4C35-E2DB-6FA414198F98}"/>
          </ac:spMkLst>
        </pc:spChg>
      </pc:sldChg>
      <pc:sldChg chg="modSp add mod modShow">
        <pc:chgData name="Sacha LUTOFF" userId="a37079e7ccb5967d" providerId="LiveId" clId="{9D0C10E1-3D4C-4FBC-A2D5-8A65391D4371}" dt="2025-05-23T14:57:16.192" v="6214" actId="6549"/>
        <pc:sldMkLst>
          <pc:docMk/>
          <pc:sldMk cId="216546448" sldId="324"/>
        </pc:sldMkLst>
        <pc:spChg chg="mod">
          <ac:chgData name="Sacha LUTOFF" userId="a37079e7ccb5967d" providerId="LiveId" clId="{9D0C10E1-3D4C-4FBC-A2D5-8A65391D4371}" dt="2025-05-23T14:57:16.192" v="6214" actId="6549"/>
          <ac:spMkLst>
            <pc:docMk/>
            <pc:sldMk cId="216546448" sldId="324"/>
            <ac:spMk id="2" creationId="{383C2AA6-7EAA-1AE2-797F-848B0208E8DB}"/>
          </ac:spMkLst>
        </pc:spChg>
      </pc:sldChg>
      <pc:sldChg chg="modSp add mod modShow">
        <pc:chgData name="Sacha LUTOFF" userId="a37079e7ccb5967d" providerId="LiveId" clId="{9D0C10E1-3D4C-4FBC-A2D5-8A65391D4371}" dt="2025-05-23T14:57:21.013" v="6216" actId="27636"/>
        <pc:sldMkLst>
          <pc:docMk/>
          <pc:sldMk cId="192867762" sldId="325"/>
        </pc:sldMkLst>
        <pc:spChg chg="mod">
          <ac:chgData name="Sacha LUTOFF" userId="a37079e7ccb5967d" providerId="LiveId" clId="{9D0C10E1-3D4C-4FBC-A2D5-8A65391D4371}" dt="2025-05-23T14:57:21.013" v="6216" actId="27636"/>
          <ac:spMkLst>
            <pc:docMk/>
            <pc:sldMk cId="192867762" sldId="325"/>
            <ac:spMk id="2" creationId="{17DEDB68-C9EA-8655-FF22-9012747663C1}"/>
          </ac:spMkLst>
        </pc:spChg>
      </pc:sldChg>
      <pc:sldChg chg="new del">
        <pc:chgData name="Sacha LUTOFF" userId="a37079e7ccb5967d" providerId="LiveId" clId="{9D0C10E1-3D4C-4FBC-A2D5-8A65391D4371}" dt="2025-05-23T14:59:20.051" v="6257" actId="47"/>
        <pc:sldMkLst>
          <pc:docMk/>
          <pc:sldMk cId="505483308" sldId="326"/>
        </pc:sldMkLst>
      </pc:sldChg>
      <pc:sldChg chg="modSp mod">
        <pc:chgData name="Sacha LUTOFF" userId="a37079e7ccb5967d" providerId="LiveId" clId="{9D0C10E1-3D4C-4FBC-A2D5-8A65391D4371}" dt="2025-05-28T09:39:37.803" v="6761" actId="20577"/>
        <pc:sldMkLst>
          <pc:docMk/>
          <pc:sldMk cId="293769147" sldId="327"/>
        </pc:sldMkLst>
        <pc:spChg chg="mod">
          <ac:chgData name="Sacha LUTOFF" userId="a37079e7ccb5967d" providerId="LiveId" clId="{9D0C10E1-3D4C-4FBC-A2D5-8A65391D4371}" dt="2025-05-28T09:39:37.803" v="6761" actId="20577"/>
          <ac:spMkLst>
            <pc:docMk/>
            <pc:sldMk cId="293769147" sldId="327"/>
            <ac:spMk id="14" creationId="{66B52270-A37B-A9A5-56F5-27F1D99E7C17}"/>
          </ac:spMkLst>
        </pc:spChg>
        <pc:spChg chg="mod">
          <ac:chgData name="Sacha LUTOFF" userId="a37079e7ccb5967d" providerId="LiveId" clId="{9D0C10E1-3D4C-4FBC-A2D5-8A65391D4371}" dt="2025-05-27T11:18:36.209" v="6755" actId="20577"/>
          <ac:spMkLst>
            <pc:docMk/>
            <pc:sldMk cId="293769147" sldId="327"/>
            <ac:spMk id="22" creationId="{2011BCD0-3456-E75F-ADE3-B1B46250988F}"/>
          </ac:spMkLst>
        </pc:spChg>
      </pc:sldChg>
      <pc:sldMasterChg chg="addSp delSp modSp mod modSldLayout">
        <pc:chgData name="Sacha LUTOFF" userId="a37079e7ccb5967d" providerId="LiveId" clId="{9D0C10E1-3D4C-4FBC-A2D5-8A65391D4371}" dt="2025-05-23T15:00:04.813" v="6264" actId="478"/>
        <pc:sldMasterMkLst>
          <pc:docMk/>
          <pc:sldMasterMk cId="1329126232" sldId="2147483660"/>
        </pc:sldMasterMkLst>
        <pc:sldLayoutChg chg="addSp modSp">
          <pc:chgData name="Sacha LUTOFF" userId="a37079e7ccb5967d" providerId="LiveId" clId="{9D0C10E1-3D4C-4FBC-A2D5-8A65391D4371}" dt="2025-05-23T15:00:00.112" v="6262"/>
          <pc:sldLayoutMkLst>
            <pc:docMk/>
            <pc:sldMasterMk cId="1329126232" sldId="2147483660"/>
            <pc:sldLayoutMk cId="493420496" sldId="2147483662"/>
          </pc:sldLayoutMkLst>
          <pc:picChg chg="add mod">
            <ac:chgData name="Sacha LUTOFF" userId="a37079e7ccb5967d" providerId="LiveId" clId="{9D0C10E1-3D4C-4FBC-A2D5-8A65391D4371}" dt="2025-05-23T15:00:00.112" v="6262"/>
            <ac:picMkLst>
              <pc:docMk/>
              <pc:sldMasterMk cId="1329126232" sldId="2147483660"/>
              <pc:sldLayoutMk cId="493420496" sldId="2147483662"/>
              <ac:picMk id="9" creationId="{D3F87F6C-294C-BA9B-97C4-F095EB2A68D3}"/>
            </ac:picMkLst>
          </pc:picChg>
        </pc:sldLayoutChg>
        <pc:sldLayoutChg chg="addSp modSp">
          <pc:chgData name="Sacha LUTOFF" userId="a37079e7ccb5967d" providerId="LiveId" clId="{9D0C10E1-3D4C-4FBC-A2D5-8A65391D4371}" dt="2025-05-23T15:00:01.190" v="6263"/>
          <pc:sldLayoutMkLst>
            <pc:docMk/>
            <pc:sldMasterMk cId="1329126232" sldId="2147483660"/>
            <pc:sldLayoutMk cId="1709394107" sldId="2147483663"/>
          </pc:sldLayoutMkLst>
          <pc:picChg chg="add mod">
            <ac:chgData name="Sacha LUTOFF" userId="a37079e7ccb5967d" providerId="LiveId" clId="{9D0C10E1-3D4C-4FBC-A2D5-8A65391D4371}" dt="2025-05-23T15:00:01.190" v="6263"/>
            <ac:picMkLst>
              <pc:docMk/>
              <pc:sldMasterMk cId="1329126232" sldId="2147483660"/>
              <pc:sldLayoutMk cId="1709394107" sldId="2147483663"/>
              <ac:picMk id="8" creationId="{D204476A-6690-B296-3EA0-328A611365E4}"/>
            </ac:picMkLst>
          </pc:picChg>
        </pc:sldLayoutChg>
      </pc:sldMasterChg>
    </pc:docChg>
  </pc:docChgLst>
  <pc:docChgLst>
    <pc:chgData name="Ndéye Fatou FALL" userId="198cc104da85ffbb" providerId="Windows Live" clId="Web-{C01A374B-8A2E-EBB6-082F-C7064C58C1E8}"/>
    <pc:docChg chg="modSld">
      <pc:chgData name="Ndéye Fatou FALL" userId="198cc104da85ffbb" providerId="Windows Live" clId="Web-{C01A374B-8A2E-EBB6-082F-C7064C58C1E8}" dt="2025-05-23T07:15:55.564" v="37" actId="20577"/>
      <pc:docMkLst>
        <pc:docMk/>
      </pc:docMkLst>
      <pc:sldChg chg="modSp">
        <pc:chgData name="Ndéye Fatou FALL" userId="198cc104da85ffbb" providerId="Windows Live" clId="Web-{C01A374B-8A2E-EBB6-082F-C7064C58C1E8}" dt="2025-05-23T07:15:21.984" v="34" actId="1076"/>
        <pc:sldMkLst>
          <pc:docMk/>
          <pc:sldMk cId="4226728077" sldId="259"/>
        </pc:sldMkLst>
        <pc:spChg chg="mod">
          <ac:chgData name="Ndéye Fatou FALL" userId="198cc104da85ffbb" providerId="Windows Live" clId="Web-{C01A374B-8A2E-EBB6-082F-C7064C58C1E8}" dt="2025-05-23T07:15:01.015" v="26" actId="1076"/>
          <ac:spMkLst>
            <pc:docMk/>
            <pc:sldMk cId="4226728077" sldId="259"/>
            <ac:spMk id="2" creationId="{0A043948-2340-E20A-675D-32D9E612D5BC}"/>
          </ac:spMkLst>
        </pc:spChg>
        <pc:picChg chg="mod">
          <ac:chgData name="Ndéye Fatou FALL" userId="198cc104da85ffbb" providerId="Windows Live" clId="Web-{C01A374B-8A2E-EBB6-082F-C7064C58C1E8}" dt="2025-05-23T07:15:21.984" v="34" actId="1076"/>
          <ac:picMkLst>
            <pc:docMk/>
            <pc:sldMk cId="4226728077" sldId="259"/>
            <ac:picMk id="4" creationId="{9A5D1F30-C97D-717D-80DB-300C758294EF}"/>
          </ac:picMkLst>
        </pc:picChg>
        <pc:picChg chg="mod">
          <ac:chgData name="Ndéye Fatou FALL" userId="198cc104da85ffbb" providerId="Windows Live" clId="Web-{C01A374B-8A2E-EBB6-082F-C7064C58C1E8}" dt="2025-05-23T07:15:19.531" v="33" actId="1076"/>
          <ac:picMkLst>
            <pc:docMk/>
            <pc:sldMk cId="4226728077" sldId="259"/>
            <ac:picMk id="5" creationId="{1B165C23-FE4A-54EC-C30E-98CD2175337A}"/>
          </ac:picMkLst>
        </pc:picChg>
      </pc:sldChg>
      <pc:sldChg chg="modSp">
        <pc:chgData name="Ndéye Fatou FALL" userId="198cc104da85ffbb" providerId="Windows Live" clId="Web-{C01A374B-8A2E-EBB6-082F-C7064C58C1E8}" dt="2025-05-23T07:15:55.564" v="37" actId="20577"/>
        <pc:sldMkLst>
          <pc:docMk/>
          <pc:sldMk cId="4225102791" sldId="292"/>
        </pc:sldMkLst>
        <pc:spChg chg="mod">
          <ac:chgData name="Ndéye Fatou FALL" userId="198cc104da85ffbb" providerId="Windows Live" clId="Web-{C01A374B-8A2E-EBB6-082F-C7064C58C1E8}" dt="2025-05-23T07:15:55.564" v="37" actId="20577"/>
          <ac:spMkLst>
            <pc:docMk/>
            <pc:sldMk cId="4225102791" sldId="292"/>
            <ac:spMk id="3" creationId="{61676641-8049-C406-2C48-E0F35FEA1462}"/>
          </ac:spMkLst>
        </pc:spChg>
      </pc:sldChg>
      <pc:sldChg chg="modSp">
        <pc:chgData name="Ndéye Fatou FALL" userId="198cc104da85ffbb" providerId="Windows Live" clId="Web-{C01A374B-8A2E-EBB6-082F-C7064C58C1E8}" dt="2025-05-23T07:15:36.641" v="35" actId="20577"/>
        <pc:sldMkLst>
          <pc:docMk/>
          <pc:sldMk cId="355920959" sldId="301"/>
        </pc:sldMkLst>
        <pc:spChg chg="mod">
          <ac:chgData name="Ndéye Fatou FALL" userId="198cc104da85ffbb" providerId="Windows Live" clId="Web-{C01A374B-8A2E-EBB6-082F-C7064C58C1E8}" dt="2025-05-23T07:15:36.641" v="35" actId="20577"/>
          <ac:spMkLst>
            <pc:docMk/>
            <pc:sldMk cId="355920959" sldId="301"/>
            <ac:spMk id="2" creationId="{46A1DE15-13B5-3488-D9C2-AACD5ABF7A86}"/>
          </ac:spMkLst>
        </pc:spChg>
      </pc:sldChg>
    </pc:docChg>
  </pc:docChgLst>
  <pc:docChgLst>
    <pc:chgData name="Sofian Archambault" userId="db12d9d74e99a5d3" providerId="Windows Live" clId="Web-{0B962122-7D5A-CD23-757D-B61146E4E0EF}"/>
    <pc:docChg chg="addSld delSld modSld">
      <pc:chgData name="Sofian Archambault" userId="db12d9d74e99a5d3" providerId="Windows Live" clId="Web-{0B962122-7D5A-CD23-757D-B61146E4E0EF}" dt="2025-05-23T06:00:03.158" v="648"/>
      <pc:docMkLst>
        <pc:docMk/>
      </pc:docMkLst>
      <pc:sldChg chg="modSp del">
        <pc:chgData name="Sofian Archambault" userId="db12d9d74e99a5d3" providerId="Windows Live" clId="Web-{0B962122-7D5A-CD23-757D-B61146E4E0EF}" dt="2025-05-22T13:17:45.284" v="615"/>
        <pc:sldMkLst>
          <pc:docMk/>
          <pc:sldMk cId="4205623922" sldId="264"/>
        </pc:sldMkLst>
      </pc:sldChg>
      <pc:sldChg chg="modSp">
        <pc:chgData name="Sofian Archambault" userId="db12d9d74e99a5d3" providerId="Windows Live" clId="Web-{0B962122-7D5A-CD23-757D-B61146E4E0EF}" dt="2025-05-23T05:59:54.736" v="647" actId="20577"/>
        <pc:sldMkLst>
          <pc:docMk/>
          <pc:sldMk cId="245045883" sldId="281"/>
        </pc:sldMkLst>
      </pc:sldChg>
      <pc:sldChg chg="addSp modSp add replId">
        <pc:chgData name="Sofian Archambault" userId="db12d9d74e99a5d3" providerId="Windows Live" clId="Web-{0B962122-7D5A-CD23-757D-B61146E4E0EF}" dt="2025-05-22T13:17:09.393" v="614" actId="20577"/>
        <pc:sldMkLst>
          <pc:docMk/>
          <pc:sldMk cId="3182692750" sldId="283"/>
        </pc:sldMkLst>
        <pc:spChg chg="mod">
          <ac:chgData name="Sofian Archambault" userId="db12d9d74e99a5d3" providerId="Windows Live" clId="Web-{0B962122-7D5A-CD23-757D-B61146E4E0EF}" dt="2025-05-22T13:05:08.287" v="586" actId="14100"/>
          <ac:spMkLst>
            <pc:docMk/>
            <pc:sldMk cId="3182692750" sldId="283"/>
            <ac:spMk id="3" creationId="{69A346C1-92FA-9E9F-0DAD-4D9CD9ED538E}"/>
          </ac:spMkLst>
        </pc:spChg>
        <pc:spChg chg="add mod">
          <ac:chgData name="Sofian Archambault" userId="db12d9d74e99a5d3" providerId="Windows Live" clId="Web-{0B962122-7D5A-CD23-757D-B61146E4E0EF}" dt="2025-05-22T13:16:28.753" v="593"/>
          <ac:spMkLst>
            <pc:docMk/>
            <pc:sldMk cId="3182692750" sldId="283"/>
            <ac:spMk id="4" creationId="{EBA4E94F-86AB-5B0E-2173-211E11A5AD40}"/>
          </ac:spMkLst>
        </pc:spChg>
        <pc:spChg chg="add mod">
          <ac:chgData name="Sofian Archambault" userId="db12d9d74e99a5d3" providerId="Windows Live" clId="Web-{0B962122-7D5A-CD23-757D-B61146E4E0EF}" dt="2025-05-22T13:17:09.393" v="614" actId="20577"/>
          <ac:spMkLst>
            <pc:docMk/>
            <pc:sldMk cId="3182692750" sldId="283"/>
            <ac:spMk id="5" creationId="{AA904A4B-7A92-C579-6797-FE29BC00575F}"/>
          </ac:spMkLst>
        </pc:spChg>
      </pc:sldChg>
      <pc:sldChg chg="delSp modSp add replId">
        <pc:chgData name="Sofian Archambault" userId="db12d9d74e99a5d3" providerId="Windows Live" clId="Web-{0B962122-7D5A-CD23-757D-B61146E4E0EF}" dt="2025-05-22T15:06:20.930" v="632" actId="20577"/>
        <pc:sldMkLst>
          <pc:docMk/>
          <pc:sldMk cId="2665803602" sldId="284"/>
        </pc:sldMkLst>
        <pc:spChg chg="mod">
          <ac:chgData name="Sofian Archambault" userId="db12d9d74e99a5d3" providerId="Windows Live" clId="Web-{0B962122-7D5A-CD23-757D-B61146E4E0EF}" dt="2025-05-22T15:06:20.930" v="632" actId="20577"/>
          <ac:spMkLst>
            <pc:docMk/>
            <pc:sldMk cId="2665803602" sldId="284"/>
            <ac:spMk id="5" creationId="{AF08798B-A973-D5A8-AD4B-26ECB6682572}"/>
          </ac:spMkLst>
        </pc:spChg>
      </pc:sldChg>
      <pc:sldChg chg="new">
        <pc:chgData name="Sofian Archambault" userId="db12d9d74e99a5d3" providerId="Windows Live" clId="Web-{0B962122-7D5A-CD23-757D-B61146E4E0EF}" dt="2025-05-23T06:00:03.158" v="648"/>
        <pc:sldMkLst>
          <pc:docMk/>
          <pc:sldMk cId="1069756592" sldId="299"/>
        </pc:sldMkLst>
      </pc:sldChg>
    </pc:docChg>
  </pc:docChgLst>
  <pc:docChgLst>
    <pc:chgData name="Coco B." userId="2f810c6f01a863e8" providerId="Windows Live" clId="Web-{B618540D-0F23-1011-7125-B6B2CB8421DF}"/>
    <pc:docChg chg="addSld modSld sldOrd">
      <pc:chgData name="Coco B." userId="2f810c6f01a863e8" providerId="Windows Live" clId="Web-{B618540D-0F23-1011-7125-B6B2CB8421DF}" dt="2025-05-15T15:15:10.434" v="67" actId="1076"/>
      <pc:docMkLst>
        <pc:docMk/>
      </pc:docMkLst>
      <pc:sldChg chg="modSp">
        <pc:chgData name="Coco B." userId="2f810c6f01a863e8" providerId="Windows Live" clId="Web-{B618540D-0F23-1011-7125-B6B2CB8421DF}" dt="2025-05-15T14:26:04.427" v="3" actId="20577"/>
        <pc:sldMkLst>
          <pc:docMk/>
          <pc:sldMk cId="3083929785" sldId="258"/>
        </pc:sldMkLst>
        <pc:spChg chg="mod">
          <ac:chgData name="Coco B." userId="2f810c6f01a863e8" providerId="Windows Live" clId="Web-{B618540D-0F23-1011-7125-B6B2CB8421DF}" dt="2025-05-15T14:26:04.427" v="3" actId="20577"/>
          <ac:spMkLst>
            <pc:docMk/>
            <pc:sldMk cId="3083929785" sldId="258"/>
            <ac:spMk id="3" creationId="{2419F593-8B5B-C9E1-C922-E65EACB7A77E}"/>
          </ac:spMkLst>
        </pc:spChg>
      </pc:sldChg>
      <pc:sldChg chg="addSp modSp ord">
        <pc:chgData name="Coco B." userId="2f810c6f01a863e8" providerId="Windows Live" clId="Web-{B618540D-0F23-1011-7125-B6B2CB8421DF}" dt="2025-05-15T15:13:23.621" v="51"/>
        <pc:sldMkLst>
          <pc:docMk/>
          <pc:sldMk cId="899547556" sldId="262"/>
        </pc:sldMkLst>
      </pc:sldChg>
      <pc:sldChg chg="modSp add replId">
        <pc:chgData name="Coco B." userId="2f810c6f01a863e8" providerId="Windows Live" clId="Web-{B618540D-0F23-1011-7125-B6B2CB8421DF}" dt="2025-05-15T14:29:36.288" v="39" actId="20577"/>
        <pc:sldMkLst>
          <pc:docMk/>
          <pc:sldMk cId="3624114189" sldId="265"/>
        </pc:sldMkLst>
        <pc:spChg chg="mod">
          <ac:chgData name="Coco B." userId="2f810c6f01a863e8" providerId="Windows Live" clId="Web-{B618540D-0F23-1011-7125-B6B2CB8421DF}" dt="2025-05-15T14:29:36.288" v="39" actId="20577"/>
          <ac:spMkLst>
            <pc:docMk/>
            <pc:sldMk cId="3624114189" sldId="265"/>
            <ac:spMk id="3" creationId="{24DDFCD5-D8A4-F99B-7E50-8E88DD24081E}"/>
          </ac:spMkLst>
        </pc:spChg>
      </pc:sldChg>
      <pc:sldChg chg="addSp delSp modSp add replId">
        <pc:chgData name="Coco B." userId="2f810c6f01a863e8" providerId="Windows Live" clId="Web-{B618540D-0F23-1011-7125-B6B2CB8421DF}" dt="2025-05-15T15:14:02.418" v="55" actId="14100"/>
        <pc:sldMkLst>
          <pc:docMk/>
          <pc:sldMk cId="3782600194" sldId="266"/>
        </pc:sldMkLst>
      </pc:sldChg>
      <pc:sldChg chg="addSp delSp modSp add replId">
        <pc:chgData name="Coco B." userId="2f810c6f01a863e8" providerId="Windows Live" clId="Web-{B618540D-0F23-1011-7125-B6B2CB8421DF}" dt="2025-05-15T15:13:21.714" v="50" actId="1076"/>
        <pc:sldMkLst>
          <pc:docMk/>
          <pc:sldMk cId="1079539994" sldId="267"/>
        </pc:sldMkLst>
      </pc:sldChg>
      <pc:sldChg chg="addSp delSp modSp add replId">
        <pc:chgData name="Coco B." userId="2f810c6f01a863e8" providerId="Windows Live" clId="Web-{B618540D-0F23-1011-7125-B6B2CB8421DF}" dt="2025-05-15T15:15:10.434" v="67" actId="1076"/>
        <pc:sldMkLst>
          <pc:docMk/>
          <pc:sldMk cId="3580298761" sldId="268"/>
        </pc:sldMkLst>
      </pc:sldChg>
    </pc:docChg>
  </pc:docChgLst>
  <pc:docChgLst>
    <pc:chgData name="TIM GRUGRU" userId="f4d65a87c7acd407" providerId="Windows Live" clId="Web-{85DBD8A0-35E7-5400-19D5-F4E9F108A2CF}"/>
    <pc:docChg chg="delSld modSld sldOrd modSection">
      <pc:chgData name="TIM GRUGRU" userId="f4d65a87c7acd407" providerId="Windows Live" clId="Web-{85DBD8A0-35E7-5400-19D5-F4E9F108A2CF}" dt="2025-05-23T08:45:53.269" v="663" actId="1076"/>
      <pc:docMkLst>
        <pc:docMk/>
      </pc:docMkLst>
      <pc:sldChg chg="modSp del">
        <pc:chgData name="TIM GRUGRU" userId="f4d65a87c7acd407" providerId="Windows Live" clId="Web-{85DBD8A0-35E7-5400-19D5-F4E9F108A2CF}" dt="2025-05-23T08:44:29.065" v="653"/>
        <pc:sldMkLst>
          <pc:docMk/>
          <pc:sldMk cId="2249420351" sldId="261"/>
        </pc:sldMkLst>
      </pc:sldChg>
      <pc:sldChg chg="ord">
        <pc:chgData name="TIM GRUGRU" userId="f4d65a87c7acd407" providerId="Windows Live" clId="Web-{85DBD8A0-35E7-5400-19D5-F4E9F108A2CF}" dt="2025-05-23T08:45:04.425" v="654"/>
        <pc:sldMkLst>
          <pc:docMk/>
          <pc:sldMk cId="1257972904" sldId="277"/>
        </pc:sldMkLst>
      </pc:sldChg>
      <pc:sldChg chg="modSp">
        <pc:chgData name="TIM GRUGRU" userId="f4d65a87c7acd407" providerId="Windows Live" clId="Web-{85DBD8A0-35E7-5400-19D5-F4E9F108A2CF}" dt="2025-05-23T08:45:53.269" v="663" actId="1076"/>
        <pc:sldMkLst>
          <pc:docMk/>
          <pc:sldMk cId="3315539347" sldId="282"/>
        </pc:sldMkLst>
        <pc:spChg chg="mod">
          <ac:chgData name="TIM GRUGRU" userId="f4d65a87c7acd407" providerId="Windows Live" clId="Web-{85DBD8A0-35E7-5400-19D5-F4E9F108A2CF}" dt="2025-05-23T08:45:53.269" v="663" actId="1076"/>
          <ac:spMkLst>
            <pc:docMk/>
            <pc:sldMk cId="3315539347" sldId="282"/>
            <ac:spMk id="4" creationId="{B0ECEE61-6249-5B55-B679-FC6E8A771160}"/>
          </ac:spMkLst>
        </pc:spChg>
        <pc:spChg chg="mod">
          <ac:chgData name="TIM GRUGRU" userId="f4d65a87c7acd407" providerId="Windows Live" clId="Web-{85DBD8A0-35E7-5400-19D5-F4E9F108A2CF}" dt="2025-05-23T08:45:51.315" v="662" actId="20577"/>
          <ac:spMkLst>
            <pc:docMk/>
            <pc:sldMk cId="3315539347" sldId="282"/>
            <ac:spMk id="111" creationId="{63C1BC2F-7B51-A756-4F9D-A988E7971939}"/>
          </ac:spMkLst>
        </pc:spChg>
      </pc:sldChg>
      <pc:sldChg chg="modSp">
        <pc:chgData name="TIM GRUGRU" userId="f4d65a87c7acd407" providerId="Windows Live" clId="Web-{85DBD8A0-35E7-5400-19D5-F4E9F108A2CF}" dt="2025-05-23T08:44:21.346" v="652"/>
        <pc:sldMkLst>
          <pc:docMk/>
          <pc:sldMk cId="2268845162" sldId="296"/>
        </pc:sldMkLst>
        <pc:spChg chg="mod">
          <ac:chgData name="TIM GRUGRU" userId="f4d65a87c7acd407" providerId="Windows Live" clId="Web-{85DBD8A0-35E7-5400-19D5-F4E9F108A2CF}" dt="2025-05-23T08:43:50.627" v="624" actId="1076"/>
          <ac:spMkLst>
            <pc:docMk/>
            <pc:sldMk cId="2268845162" sldId="296"/>
            <ac:spMk id="2" creationId="{363FC798-40FF-B078-01E7-74DE7BA58ADA}"/>
          </ac:spMkLst>
        </pc:spChg>
        <pc:graphicFrameChg chg="mod modGraphic">
          <ac:chgData name="TIM GRUGRU" userId="f4d65a87c7acd407" providerId="Windows Live" clId="Web-{85DBD8A0-35E7-5400-19D5-F4E9F108A2CF}" dt="2025-05-23T08:44:21.346" v="652"/>
          <ac:graphicFrameMkLst>
            <pc:docMk/>
            <pc:sldMk cId="2268845162" sldId="296"/>
            <ac:graphicFrameMk id="9" creationId="{A8DB1524-FD32-723D-1440-40750D1B67AA}"/>
          </ac:graphicFrameMkLst>
        </pc:graphicFrameChg>
      </pc:sldChg>
      <pc:sldChg chg="modSp">
        <pc:chgData name="TIM GRUGRU" userId="f4d65a87c7acd407" providerId="Windows Live" clId="Web-{85DBD8A0-35E7-5400-19D5-F4E9F108A2CF}" dt="2025-05-23T08:39:02.829" v="592" actId="20577"/>
        <pc:sldMkLst>
          <pc:docMk/>
          <pc:sldMk cId="193366480" sldId="297"/>
        </pc:sldMkLst>
      </pc:sldChg>
    </pc:docChg>
  </pc:docChgLst>
  <pc:docChgLst>
    <pc:chgData name="michel amigo" userId="e89c6fa087fc999c" providerId="Windows Live" clId="Web-{393A90AD-2A43-E930-F50A-A9814FD60DD1}"/>
    <pc:docChg chg="addSld delSld modSld sldOrd modSection">
      <pc:chgData name="michel amigo" userId="e89c6fa087fc999c" providerId="Windows Live" clId="Web-{393A90AD-2A43-E930-F50A-A9814FD60DD1}" dt="2025-05-23T13:14:24.996" v="552"/>
      <pc:docMkLst>
        <pc:docMk/>
      </pc:docMkLst>
      <pc:sldChg chg="addSp delSp modSp add del ord">
        <pc:chgData name="michel amigo" userId="e89c6fa087fc999c" providerId="Windows Live" clId="Web-{393A90AD-2A43-E930-F50A-A9814FD60DD1}" dt="2025-05-23T13:13:53.556" v="551"/>
        <pc:sldMkLst>
          <pc:docMk/>
          <pc:sldMk cId="3588860756" sldId="260"/>
        </pc:sldMkLst>
        <pc:spChg chg="mod">
          <ac:chgData name="michel amigo" userId="e89c6fa087fc999c" providerId="Windows Live" clId="Web-{393A90AD-2A43-E930-F50A-A9814FD60DD1}" dt="2025-05-22T15:24:57.141" v="226" actId="20577"/>
          <ac:spMkLst>
            <pc:docMk/>
            <pc:sldMk cId="3588860756" sldId="260"/>
            <ac:spMk id="2" creationId="{BCE7133B-ED34-A583-2899-39F012875397}"/>
          </ac:spMkLst>
        </pc:spChg>
        <pc:spChg chg="mod">
          <ac:chgData name="michel amigo" userId="e89c6fa087fc999c" providerId="Windows Live" clId="Web-{393A90AD-2A43-E930-F50A-A9814FD60DD1}" dt="2025-05-23T08:36:32.751" v="532" actId="14100"/>
          <ac:spMkLst>
            <pc:docMk/>
            <pc:sldMk cId="3588860756" sldId="260"/>
            <ac:spMk id="3" creationId="{BB4D7B64-02E2-40A2-2F73-E8D4B8416B3D}"/>
          </ac:spMkLst>
        </pc:spChg>
        <pc:spChg chg="mod">
          <ac:chgData name="michel amigo" userId="e89c6fa087fc999c" providerId="Windows Live" clId="Web-{393A90AD-2A43-E930-F50A-A9814FD60DD1}" dt="2025-05-23T08:36:41.267" v="533" actId="1076"/>
          <ac:spMkLst>
            <pc:docMk/>
            <pc:sldMk cId="3588860756" sldId="260"/>
            <ac:spMk id="4" creationId="{928645C1-9562-C142-1AF5-0F27881DC4EF}"/>
          </ac:spMkLst>
        </pc:spChg>
        <pc:picChg chg="add mod">
          <ac:chgData name="michel amigo" userId="e89c6fa087fc999c" providerId="Windows Live" clId="Web-{393A90AD-2A43-E930-F50A-A9814FD60DD1}" dt="2025-05-23T08:34:55.857" v="517" actId="1076"/>
          <ac:picMkLst>
            <pc:docMk/>
            <pc:sldMk cId="3588860756" sldId="260"/>
            <ac:picMk id="5" creationId="{AC8CF2D1-73E2-D606-5A85-531CCDDCBEC2}"/>
          </ac:picMkLst>
        </pc:picChg>
      </pc:sldChg>
      <pc:sldChg chg="addSp delSp modSp add del ord">
        <pc:chgData name="michel amigo" userId="e89c6fa087fc999c" providerId="Windows Live" clId="Web-{393A90AD-2A43-E930-F50A-A9814FD60DD1}" dt="2025-05-23T13:13:53.556" v="550"/>
        <pc:sldMkLst>
          <pc:docMk/>
          <pc:sldMk cId="1257972904" sldId="277"/>
        </pc:sldMkLst>
        <pc:spChg chg="mod">
          <ac:chgData name="michel amigo" userId="e89c6fa087fc999c" providerId="Windows Live" clId="Web-{393A90AD-2A43-E930-F50A-A9814FD60DD1}" dt="2025-05-22T15:22:19.543" v="176" actId="20577"/>
          <ac:spMkLst>
            <pc:docMk/>
            <pc:sldMk cId="1257972904" sldId="277"/>
            <ac:spMk id="8" creationId="{182DBEFF-0AC4-8845-55D8-9E39FAF62969}"/>
          </ac:spMkLst>
        </pc:spChg>
        <pc:spChg chg="add mod">
          <ac:chgData name="michel amigo" userId="e89c6fa087fc999c" providerId="Windows Live" clId="Web-{393A90AD-2A43-E930-F50A-A9814FD60DD1}" dt="2025-05-23T08:38:15.114" v="539" actId="1076"/>
          <ac:spMkLst>
            <pc:docMk/>
            <pc:sldMk cId="1257972904" sldId="277"/>
            <ac:spMk id="15" creationId="{0F4D26BD-E001-B8D3-BA78-CDBED2E2487C}"/>
          </ac:spMkLst>
        </pc:spChg>
        <pc:picChg chg="add mod ord">
          <ac:chgData name="michel amigo" userId="e89c6fa087fc999c" providerId="Windows Live" clId="Web-{393A90AD-2A43-E930-F50A-A9814FD60DD1}" dt="2025-05-23T08:37:39.300" v="538" actId="1076"/>
          <ac:picMkLst>
            <pc:docMk/>
            <pc:sldMk cId="1257972904" sldId="277"/>
            <ac:picMk id="10" creationId="{3EE8B9CF-2DCB-63B5-4DE6-09988CAF2CCA}"/>
          </ac:picMkLst>
        </pc:picChg>
      </pc:sldChg>
      <pc:sldChg chg="add del">
        <pc:chgData name="michel amigo" userId="e89c6fa087fc999c" providerId="Windows Live" clId="Web-{393A90AD-2A43-E930-F50A-A9814FD60DD1}" dt="2025-05-23T13:14:24.996" v="552"/>
        <pc:sldMkLst>
          <pc:docMk/>
          <pc:sldMk cId="3659930455" sldId="306"/>
        </pc:sldMkLst>
      </pc:sldChg>
    </pc:docChg>
  </pc:docChgLst>
  <pc:docChgLst>
    <pc:chgData name="Coco B." userId="2f810c6f01a863e8" providerId="Windows Live" clId="Web-{DF7A0D1E-FA86-42C9-6B43-F766205EA7D2}"/>
    <pc:docChg chg="addSld delSld modSld modSection">
      <pc:chgData name="Coco B." userId="2f810c6f01a863e8" providerId="Windows Live" clId="Web-{DF7A0D1E-FA86-42C9-6B43-F766205EA7D2}" dt="2025-05-23T07:47:29.671" v="493" actId="1076"/>
      <pc:docMkLst>
        <pc:docMk/>
      </pc:docMkLst>
      <pc:sldChg chg="del">
        <pc:chgData name="Coco B." userId="2f810c6f01a863e8" providerId="Windows Live" clId="Web-{DF7A0D1E-FA86-42C9-6B43-F766205EA7D2}" dt="2025-05-23T07:43:54.979" v="420"/>
        <pc:sldMkLst>
          <pc:docMk/>
          <pc:sldMk cId="899547556" sldId="262"/>
        </pc:sldMkLst>
      </pc:sldChg>
      <pc:sldChg chg="del">
        <pc:chgData name="Coco B." userId="2f810c6f01a863e8" providerId="Windows Live" clId="Web-{DF7A0D1E-FA86-42C9-6B43-F766205EA7D2}" dt="2025-05-23T07:43:57.714" v="421"/>
        <pc:sldMkLst>
          <pc:docMk/>
          <pc:sldMk cId="3782600194" sldId="266"/>
        </pc:sldMkLst>
      </pc:sldChg>
      <pc:sldChg chg="del">
        <pc:chgData name="Coco B." userId="2f810c6f01a863e8" providerId="Windows Live" clId="Web-{DF7A0D1E-FA86-42C9-6B43-F766205EA7D2}" dt="2025-05-23T07:44:00.729" v="422"/>
        <pc:sldMkLst>
          <pc:docMk/>
          <pc:sldMk cId="1079539994" sldId="267"/>
        </pc:sldMkLst>
      </pc:sldChg>
      <pc:sldChg chg="addSp delSp modSp">
        <pc:chgData name="Coco B." userId="2f810c6f01a863e8" providerId="Windows Live" clId="Web-{DF7A0D1E-FA86-42C9-6B43-F766205EA7D2}" dt="2025-05-23T07:42:49.431" v="414" actId="20577"/>
        <pc:sldMkLst>
          <pc:docMk/>
          <pc:sldMk cId="3580298761" sldId="268"/>
        </pc:sldMkLst>
        <pc:spChg chg="mod">
          <ac:chgData name="Coco B." userId="2f810c6f01a863e8" providerId="Windows Live" clId="Web-{DF7A0D1E-FA86-42C9-6B43-F766205EA7D2}" dt="2025-05-23T07:42:47.853" v="413" actId="20577"/>
          <ac:spMkLst>
            <pc:docMk/>
            <pc:sldMk cId="3580298761" sldId="268"/>
            <ac:spMk id="4" creationId="{AE226783-D020-036A-F1EA-BA4FE14C26B8}"/>
          </ac:spMkLst>
        </pc:spChg>
        <pc:spChg chg="add mod">
          <ac:chgData name="Coco B." userId="2f810c6f01a863e8" providerId="Windows Live" clId="Web-{DF7A0D1E-FA86-42C9-6B43-F766205EA7D2}" dt="2025-05-23T07:42:49.431" v="414" actId="20577"/>
          <ac:spMkLst>
            <pc:docMk/>
            <pc:sldMk cId="3580298761" sldId="268"/>
            <ac:spMk id="11" creationId="{0303701B-C734-CBCB-CB73-55942D0BFBEF}"/>
          </ac:spMkLst>
        </pc:spChg>
      </pc:sldChg>
      <pc:sldChg chg="addSp delSp modSp">
        <pc:chgData name="Coco B." userId="2f810c6f01a863e8" providerId="Windows Live" clId="Web-{DF7A0D1E-FA86-42C9-6B43-F766205EA7D2}" dt="2025-05-23T07:47:14.499" v="492" actId="20577"/>
        <pc:sldMkLst>
          <pc:docMk/>
          <pc:sldMk cId="2990763923" sldId="286"/>
        </pc:sldMkLst>
        <pc:spChg chg="mod">
          <ac:chgData name="Coco B." userId="2f810c6f01a863e8" providerId="Windows Live" clId="Web-{DF7A0D1E-FA86-42C9-6B43-F766205EA7D2}" dt="2025-05-23T07:47:03.952" v="489" actId="1076"/>
          <ac:spMkLst>
            <pc:docMk/>
            <pc:sldMk cId="2990763923" sldId="286"/>
            <ac:spMk id="4" creationId="{108DB375-828E-8C76-D59F-A7B176935D32}"/>
          </ac:spMkLst>
        </pc:spChg>
        <pc:spChg chg="add mod">
          <ac:chgData name="Coco B." userId="2f810c6f01a863e8" providerId="Windows Live" clId="Web-{DF7A0D1E-FA86-42C9-6B43-F766205EA7D2}" dt="2025-05-23T07:35:19.527" v="292" actId="1076"/>
          <ac:spMkLst>
            <pc:docMk/>
            <pc:sldMk cId="2990763923" sldId="286"/>
            <ac:spMk id="10" creationId="{877F172C-F33A-4C9D-E3AB-D1EC2985204A}"/>
          </ac:spMkLst>
        </pc:spChg>
        <pc:spChg chg="add mod">
          <ac:chgData name="Coco B." userId="2f810c6f01a863e8" providerId="Windows Live" clId="Web-{DF7A0D1E-FA86-42C9-6B43-F766205EA7D2}" dt="2025-05-23T07:47:14.499" v="492" actId="20577"/>
          <ac:spMkLst>
            <pc:docMk/>
            <pc:sldMk cId="2990763923" sldId="286"/>
            <ac:spMk id="11" creationId="{CD05A939-4273-4EED-8674-30BE992F88D4}"/>
          </ac:spMkLst>
        </pc:spChg>
      </pc:sldChg>
      <pc:sldChg chg="addSp delSp modSp">
        <pc:chgData name="Coco B." userId="2f810c6f01a863e8" providerId="Windows Live" clId="Web-{DF7A0D1E-FA86-42C9-6B43-F766205EA7D2}" dt="2025-05-23T07:47:29.671" v="493" actId="1076"/>
        <pc:sldMkLst>
          <pc:docMk/>
          <pc:sldMk cId="1753588470" sldId="287"/>
        </pc:sldMkLst>
        <pc:spChg chg="mod">
          <ac:chgData name="Coco B." userId="2f810c6f01a863e8" providerId="Windows Live" clId="Web-{DF7A0D1E-FA86-42C9-6B43-F766205EA7D2}" dt="2025-05-23T07:41:22.598" v="388" actId="20577"/>
          <ac:spMkLst>
            <pc:docMk/>
            <pc:sldMk cId="1753588470" sldId="287"/>
            <ac:spMk id="5" creationId="{1794C2D7-1534-F33B-0509-B6B7FED90D11}"/>
          </ac:spMkLst>
        </pc:spChg>
        <pc:spChg chg="add mod">
          <ac:chgData name="Coco B." userId="2f810c6f01a863e8" providerId="Windows Live" clId="Web-{DF7A0D1E-FA86-42C9-6B43-F766205EA7D2}" dt="2025-05-23T07:42:59.463" v="416" actId="20577"/>
          <ac:spMkLst>
            <pc:docMk/>
            <pc:sldMk cId="1753588470" sldId="287"/>
            <ac:spMk id="8" creationId="{CCBB6514-9D62-B266-FCF2-25FA2C6D0903}"/>
          </ac:spMkLst>
        </pc:spChg>
        <pc:spChg chg="add mod">
          <ac:chgData name="Coco B." userId="2f810c6f01a863e8" providerId="Windows Live" clId="Web-{DF7A0D1E-FA86-42C9-6B43-F766205EA7D2}" dt="2025-05-23T07:47:29.671" v="493" actId="1076"/>
          <ac:spMkLst>
            <pc:docMk/>
            <pc:sldMk cId="1753588470" sldId="287"/>
            <ac:spMk id="10" creationId="{18C39764-45A8-C51F-EF4E-3DA981BD5ABF}"/>
          </ac:spMkLst>
        </pc:spChg>
      </pc:sldChg>
      <pc:sldChg chg="addSp delSp modSp">
        <pc:chgData name="Coco B." userId="2f810c6f01a863e8" providerId="Windows Live" clId="Web-{DF7A0D1E-FA86-42C9-6B43-F766205EA7D2}" dt="2025-05-23T07:46:51.170" v="488" actId="20577"/>
        <pc:sldMkLst>
          <pc:docMk/>
          <pc:sldMk cId="2655833990" sldId="288"/>
        </pc:sldMkLst>
        <pc:spChg chg="mod">
          <ac:chgData name="Coco B." userId="2f810c6f01a863e8" providerId="Windows Live" clId="Web-{DF7A0D1E-FA86-42C9-6B43-F766205EA7D2}" dt="2025-05-23T07:35:05.699" v="290" actId="20577"/>
          <ac:spMkLst>
            <pc:docMk/>
            <pc:sldMk cId="2655833990" sldId="288"/>
            <ac:spMk id="2" creationId="{323DE3B9-F1B8-4C00-1A74-39DF46439017}"/>
          </ac:spMkLst>
        </pc:spChg>
        <pc:spChg chg="mod">
          <ac:chgData name="Coco B." userId="2f810c6f01a863e8" providerId="Windows Live" clId="Web-{DF7A0D1E-FA86-42C9-6B43-F766205EA7D2}" dt="2025-05-23T07:46:51.170" v="488" actId="20577"/>
          <ac:spMkLst>
            <pc:docMk/>
            <pc:sldMk cId="2655833990" sldId="288"/>
            <ac:spMk id="5" creationId="{FF4909E6-BB49-E73F-8583-862CCF21CCED}"/>
          </ac:spMkLst>
        </pc:spChg>
        <pc:spChg chg="add mod">
          <ac:chgData name="Coco B." userId="2f810c6f01a863e8" providerId="Windows Live" clId="Web-{DF7A0D1E-FA86-42C9-6B43-F766205EA7D2}" dt="2025-05-23T07:45:57.247" v="467" actId="20577"/>
          <ac:spMkLst>
            <pc:docMk/>
            <pc:sldMk cId="2655833990" sldId="288"/>
            <ac:spMk id="6" creationId="{F34AD414-A565-E3C7-E822-9A3425832FBA}"/>
          </ac:spMkLst>
        </pc:spChg>
      </pc:sldChg>
      <pc:sldChg chg="addSp delSp modSp">
        <pc:chgData name="Coco B." userId="2f810c6f01a863e8" providerId="Windows Live" clId="Web-{DF7A0D1E-FA86-42C9-6B43-F766205EA7D2}" dt="2025-05-23T07:42:54.416" v="415" actId="20577"/>
        <pc:sldMkLst>
          <pc:docMk/>
          <pc:sldMk cId="578728049" sldId="289"/>
        </pc:sldMkLst>
        <pc:spChg chg="mod">
          <ac:chgData name="Coco B." userId="2f810c6f01a863e8" providerId="Windows Live" clId="Web-{DF7A0D1E-FA86-42C9-6B43-F766205EA7D2}" dt="2025-05-23T07:36:16.873" v="305" actId="20577"/>
          <ac:spMkLst>
            <pc:docMk/>
            <pc:sldMk cId="578728049" sldId="289"/>
            <ac:spMk id="4" creationId="{8D52DD75-9CD4-AC64-9DD9-335648FE64D5}"/>
          </ac:spMkLst>
        </pc:spChg>
        <pc:spChg chg="mod">
          <ac:chgData name="Coco B." userId="2f810c6f01a863e8" providerId="Windows Live" clId="Web-{DF7A0D1E-FA86-42C9-6B43-F766205EA7D2}" dt="2025-05-23T07:36:22.186" v="307" actId="20577"/>
          <ac:spMkLst>
            <pc:docMk/>
            <pc:sldMk cId="578728049" sldId="289"/>
            <ac:spMk id="5" creationId="{ACC4F2A1-AC76-770D-7980-3F557EF2E119}"/>
          </ac:spMkLst>
        </pc:spChg>
        <pc:spChg chg="add mod">
          <ac:chgData name="Coco B." userId="2f810c6f01a863e8" providerId="Windows Live" clId="Web-{DF7A0D1E-FA86-42C9-6B43-F766205EA7D2}" dt="2025-05-23T07:42:54.416" v="415" actId="20577"/>
          <ac:spMkLst>
            <pc:docMk/>
            <pc:sldMk cId="578728049" sldId="289"/>
            <ac:spMk id="11" creationId="{6805794C-7A98-3B78-8C82-62B57DEBDDD8}"/>
          </ac:spMkLst>
        </pc:spChg>
      </pc:sldChg>
      <pc:sldChg chg="addSp delSp modSp">
        <pc:chgData name="Coco B." userId="2f810c6f01a863e8" providerId="Windows Live" clId="Web-{DF7A0D1E-FA86-42C9-6B43-F766205EA7D2}" dt="2025-05-23T07:43:35.901" v="418" actId="20577"/>
        <pc:sldMkLst>
          <pc:docMk/>
          <pc:sldMk cId="2865976586" sldId="290"/>
        </pc:sldMkLst>
        <pc:spChg chg="add mod">
          <ac:chgData name="Coco B." userId="2f810c6f01a863e8" providerId="Windows Live" clId="Web-{DF7A0D1E-FA86-42C9-6B43-F766205EA7D2}" dt="2025-05-23T07:43:35.901" v="418" actId="20577"/>
          <ac:spMkLst>
            <pc:docMk/>
            <pc:sldMk cId="2865976586" sldId="290"/>
            <ac:spMk id="4" creationId="{B12CE9FF-07BB-D134-4DF0-6EBDA4AE9B6D}"/>
          </ac:spMkLst>
        </pc:spChg>
        <pc:spChg chg="mod">
          <ac:chgData name="Coco B." userId="2f810c6f01a863e8" providerId="Windows Live" clId="Web-{DF7A0D1E-FA86-42C9-6B43-F766205EA7D2}" dt="2025-05-23T07:42:13.665" v="404" actId="20577"/>
          <ac:spMkLst>
            <pc:docMk/>
            <pc:sldMk cId="2865976586" sldId="290"/>
            <ac:spMk id="5" creationId="{9F582EF4-591F-8B68-4763-E8B1D32A790E}"/>
          </ac:spMkLst>
        </pc:spChg>
        <pc:spChg chg="add mod">
          <ac:chgData name="Coco B." userId="2f810c6f01a863e8" providerId="Windows Live" clId="Web-{DF7A0D1E-FA86-42C9-6B43-F766205EA7D2}" dt="2025-05-23T07:42:25.681" v="411" actId="20577"/>
          <ac:spMkLst>
            <pc:docMk/>
            <pc:sldMk cId="2865976586" sldId="290"/>
            <ac:spMk id="10" creationId="{D4962634-E0A2-E114-B381-DCD5E74E057F}"/>
          </ac:spMkLst>
        </pc:spChg>
      </pc:sldChg>
      <pc:sldChg chg="modSp">
        <pc:chgData name="Coco B." userId="2f810c6f01a863e8" providerId="Windows Live" clId="Web-{DF7A0D1E-FA86-42C9-6B43-F766205EA7D2}" dt="2025-05-23T07:15:48.844" v="151" actId="20577"/>
        <pc:sldMkLst>
          <pc:docMk/>
          <pc:sldMk cId="58385649" sldId="291"/>
        </pc:sldMkLst>
        <pc:spChg chg="mod">
          <ac:chgData name="Coco B." userId="2f810c6f01a863e8" providerId="Windows Live" clId="Web-{DF7A0D1E-FA86-42C9-6B43-F766205EA7D2}" dt="2025-05-23T07:15:48.844" v="151" actId="20577"/>
          <ac:spMkLst>
            <pc:docMk/>
            <pc:sldMk cId="58385649" sldId="291"/>
            <ac:spMk id="7" creationId="{DEF4BBF9-3B81-DACE-AB96-F0947BEDF4D8}"/>
          </ac:spMkLst>
        </pc:spChg>
      </pc:sldChg>
      <pc:sldChg chg="addSp delSp modSp add del replId">
        <pc:chgData name="Coco B." userId="2f810c6f01a863e8" providerId="Windows Live" clId="Web-{DF7A0D1E-FA86-42C9-6B43-F766205EA7D2}" dt="2025-05-23T07:43:51.635" v="419"/>
        <pc:sldMkLst>
          <pc:docMk/>
          <pc:sldMk cId="159533738" sldId="303"/>
        </pc:sldMkLst>
      </pc:sldChg>
    </pc:docChg>
  </pc:docChgLst>
  <pc:docChgLst>
    <pc:chgData name="Akram Atouile" userId="d54f35c6555e4497" providerId="Windows Live" clId="Web-{780A544F-C52E-B9AD-FBB3-1F0CB480A712}"/>
    <pc:docChg chg="modSld">
      <pc:chgData name="Akram Atouile" userId="d54f35c6555e4497" providerId="Windows Live" clId="Web-{780A544F-C52E-B9AD-FBB3-1F0CB480A712}" dt="2025-05-22T12:24:09.846" v="26"/>
      <pc:docMkLst>
        <pc:docMk/>
      </pc:docMkLst>
      <pc:sldChg chg="addSp delSp modSp">
        <pc:chgData name="Akram Atouile" userId="d54f35c6555e4497" providerId="Windows Live" clId="Web-{780A544F-C52E-B9AD-FBB3-1F0CB480A712}" dt="2025-05-22T12:24:09.846" v="26"/>
        <pc:sldMkLst>
          <pc:docMk/>
          <pc:sldMk cId="454210426" sldId="275"/>
        </pc:sldMkLst>
      </pc:sldChg>
      <pc:sldChg chg="addSp delSp modSp">
        <pc:chgData name="Akram Atouile" userId="d54f35c6555e4497" providerId="Windows Live" clId="Web-{780A544F-C52E-B9AD-FBB3-1F0CB480A712}" dt="2025-05-22T12:18:23.881" v="8"/>
        <pc:sldMkLst>
          <pc:docMk/>
          <pc:sldMk cId="3315539347" sldId="28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4D6E81-E99A-4135-8BEE-0DE371F22CF9}" type="doc">
      <dgm:prSet loTypeId="urn:microsoft.com/office/officeart/2005/8/layout/chevron2" loCatId="process" qsTypeId="urn:microsoft.com/office/officeart/2005/8/quickstyle/simple1" qsCatId="simple" csTypeId="urn:microsoft.com/office/officeart/2005/8/colors/colorful3" csCatId="colorful" phldr="1"/>
      <dgm:spPr/>
    </dgm:pt>
    <dgm:pt modelId="{E5D27F29-ED91-4D83-9583-D7C68DE07EE7}">
      <dgm:prSet phldrT="[Texte]"/>
      <dgm:spPr/>
      <dgm:t>
        <a:bodyPr/>
        <a:lstStyle/>
        <a:p>
          <a:r>
            <a:rPr lang="fr-FR"/>
            <a:t>Pourquoi?</a:t>
          </a:r>
        </a:p>
      </dgm:t>
    </dgm:pt>
    <dgm:pt modelId="{6BA48618-CC28-4E49-9FDB-0B9AB1205724}" type="parTrans" cxnId="{5BF2C01B-FD98-4FB0-A0AF-A7D3404B2D60}">
      <dgm:prSet/>
      <dgm:spPr/>
      <dgm:t>
        <a:bodyPr/>
        <a:lstStyle/>
        <a:p>
          <a:endParaRPr lang="fr-FR"/>
        </a:p>
      </dgm:t>
    </dgm:pt>
    <dgm:pt modelId="{E13A53CA-5E51-4EC6-B50B-26AD312AFF04}" type="sibTrans" cxnId="{5BF2C01B-FD98-4FB0-A0AF-A7D3404B2D60}">
      <dgm:prSet/>
      <dgm:spPr/>
      <dgm:t>
        <a:bodyPr/>
        <a:lstStyle/>
        <a:p>
          <a:endParaRPr lang="fr-FR"/>
        </a:p>
      </dgm:t>
    </dgm:pt>
    <dgm:pt modelId="{099D3C30-5DE9-433B-8932-7FD724A2904B}">
      <dgm:prSet/>
      <dgm:spPr/>
      <dgm:t>
        <a:bodyPr/>
        <a:lstStyle/>
        <a:p>
          <a:pPr>
            <a:buNone/>
          </a:pPr>
          <a:r>
            <a:rPr lang="fr-FR"/>
            <a:t>	Améliorer et optimiser les récoltes de production agricole</a:t>
          </a:r>
        </a:p>
      </dgm:t>
    </dgm:pt>
    <dgm:pt modelId="{46604D7B-8E6A-4B31-904D-F88826723D96}" type="parTrans" cxnId="{E61233BA-9AD0-46F0-BC22-E4A2C8B84B21}">
      <dgm:prSet/>
      <dgm:spPr/>
      <dgm:t>
        <a:bodyPr/>
        <a:lstStyle/>
        <a:p>
          <a:endParaRPr lang="fr-FR"/>
        </a:p>
      </dgm:t>
    </dgm:pt>
    <dgm:pt modelId="{8F887879-0E7D-4585-B9A7-688A87130BF2}" type="sibTrans" cxnId="{E61233BA-9AD0-46F0-BC22-E4A2C8B84B21}">
      <dgm:prSet/>
      <dgm:spPr/>
      <dgm:t>
        <a:bodyPr/>
        <a:lstStyle/>
        <a:p>
          <a:endParaRPr lang="fr-FR"/>
        </a:p>
      </dgm:t>
    </dgm:pt>
    <dgm:pt modelId="{254BDA93-8737-48C3-BB4A-5B957578A478}">
      <dgm:prSet phldrT="[Texte]"/>
      <dgm:spPr/>
      <dgm:t>
        <a:bodyPr/>
        <a:lstStyle/>
        <a:p>
          <a:r>
            <a:rPr lang="fr-FR"/>
            <a:t>Pour qui?</a:t>
          </a:r>
        </a:p>
      </dgm:t>
    </dgm:pt>
    <dgm:pt modelId="{8B1DA5C2-1A50-406E-903A-915BD28B93E2}" type="parTrans" cxnId="{CDF21520-A30E-4103-A329-BD84F82ABFCF}">
      <dgm:prSet/>
      <dgm:spPr/>
      <dgm:t>
        <a:bodyPr/>
        <a:lstStyle/>
        <a:p>
          <a:endParaRPr lang="fr-FR"/>
        </a:p>
      </dgm:t>
    </dgm:pt>
    <dgm:pt modelId="{678B8A44-06E7-4A11-8F1E-1A53510D039E}" type="sibTrans" cxnId="{CDF21520-A30E-4103-A329-BD84F82ABFCF}">
      <dgm:prSet/>
      <dgm:spPr/>
      <dgm:t>
        <a:bodyPr/>
        <a:lstStyle/>
        <a:p>
          <a:endParaRPr lang="fr-FR"/>
        </a:p>
      </dgm:t>
    </dgm:pt>
    <dgm:pt modelId="{8BC932BB-130D-4FC4-B1E5-09EDC3E66A9D}">
      <dgm:prSet/>
      <dgm:spPr/>
      <dgm:t>
        <a:bodyPr/>
        <a:lstStyle/>
        <a:p>
          <a:pPr>
            <a:buNone/>
          </a:pPr>
          <a:r>
            <a:rPr lang="fr-FR"/>
            <a:t>	Producteurs maraîchers</a:t>
          </a:r>
        </a:p>
      </dgm:t>
    </dgm:pt>
    <dgm:pt modelId="{13819E38-CCA2-4EC4-8A55-DE31265F49D5}" type="parTrans" cxnId="{C5F34ECE-61F0-4D1C-B41E-2D63F0502A75}">
      <dgm:prSet/>
      <dgm:spPr/>
      <dgm:t>
        <a:bodyPr/>
        <a:lstStyle/>
        <a:p>
          <a:endParaRPr lang="fr-FR"/>
        </a:p>
      </dgm:t>
    </dgm:pt>
    <dgm:pt modelId="{5A92072E-E75B-417D-B01F-21F540D5E3E3}" type="sibTrans" cxnId="{C5F34ECE-61F0-4D1C-B41E-2D63F0502A75}">
      <dgm:prSet/>
      <dgm:spPr/>
      <dgm:t>
        <a:bodyPr/>
        <a:lstStyle/>
        <a:p>
          <a:endParaRPr lang="fr-FR"/>
        </a:p>
      </dgm:t>
    </dgm:pt>
    <dgm:pt modelId="{9866BB3F-37BC-499C-B1D4-5F2262BDEA34}">
      <dgm:prSet phldrT="[Texte]"/>
      <dgm:spPr/>
      <dgm:t>
        <a:bodyPr/>
        <a:lstStyle/>
        <a:p>
          <a:r>
            <a:rPr lang="fr-FR"/>
            <a:t>Quoi?</a:t>
          </a:r>
        </a:p>
      </dgm:t>
    </dgm:pt>
    <dgm:pt modelId="{23E3B3E0-7E76-489A-93CF-8B8B9765F9DE}" type="parTrans" cxnId="{539EE9E4-2DB9-4557-A7BA-F4AC86092983}">
      <dgm:prSet/>
      <dgm:spPr/>
      <dgm:t>
        <a:bodyPr/>
        <a:lstStyle/>
        <a:p>
          <a:endParaRPr lang="fr-FR"/>
        </a:p>
      </dgm:t>
    </dgm:pt>
    <dgm:pt modelId="{20B8E6C9-7958-4708-A340-76638DEDAECC}" type="sibTrans" cxnId="{539EE9E4-2DB9-4557-A7BA-F4AC86092983}">
      <dgm:prSet/>
      <dgm:spPr/>
      <dgm:t>
        <a:bodyPr/>
        <a:lstStyle/>
        <a:p>
          <a:endParaRPr lang="fr-FR"/>
        </a:p>
      </dgm:t>
    </dgm:pt>
    <dgm:pt modelId="{72DE7BC4-D27A-43CF-82B0-4BB1F95D96E4}">
      <dgm:prSet/>
      <dgm:spPr/>
      <dgm:t>
        <a:bodyPr/>
        <a:lstStyle/>
        <a:p>
          <a:pPr>
            <a:buNone/>
          </a:pPr>
          <a:r>
            <a:rPr lang="fr-FR"/>
            <a:t>	Proposition de stratégies d’adaptation en temps réel basé sur de la récolte de données pertinentes. </a:t>
          </a:r>
        </a:p>
      </dgm:t>
    </dgm:pt>
    <dgm:pt modelId="{16685FC6-A3AA-4875-9236-DDBC98E816BE}" type="parTrans" cxnId="{451254CB-F09C-4417-AB1B-3BCFF253A0CD}">
      <dgm:prSet/>
      <dgm:spPr/>
      <dgm:t>
        <a:bodyPr/>
        <a:lstStyle/>
        <a:p>
          <a:endParaRPr lang="fr-FR"/>
        </a:p>
      </dgm:t>
    </dgm:pt>
    <dgm:pt modelId="{7E46C0CD-4812-4FA6-BF96-5D311C0717E5}" type="sibTrans" cxnId="{451254CB-F09C-4417-AB1B-3BCFF253A0CD}">
      <dgm:prSet/>
      <dgm:spPr/>
      <dgm:t>
        <a:bodyPr/>
        <a:lstStyle/>
        <a:p>
          <a:endParaRPr lang="fr-FR"/>
        </a:p>
      </dgm:t>
    </dgm:pt>
    <dgm:pt modelId="{F660CC39-C64B-4ECF-A5DF-8F9DFE4A492F}">
      <dgm:prSet phldrT="[Texte]"/>
      <dgm:spPr/>
      <dgm:t>
        <a:bodyPr/>
        <a:lstStyle/>
        <a:p>
          <a:r>
            <a:rPr lang="fr-FR"/>
            <a:t>Comment?</a:t>
          </a:r>
        </a:p>
      </dgm:t>
    </dgm:pt>
    <dgm:pt modelId="{34953A3D-7457-43B6-B64E-074EB6CF5EC8}" type="parTrans" cxnId="{B6A45D7C-7E68-494A-8F5E-D7ABE44CE93F}">
      <dgm:prSet/>
      <dgm:spPr/>
      <dgm:t>
        <a:bodyPr/>
        <a:lstStyle/>
        <a:p>
          <a:endParaRPr lang="fr-FR"/>
        </a:p>
      </dgm:t>
    </dgm:pt>
    <dgm:pt modelId="{6978A093-1FDB-445C-8622-CBE856EC96F5}" type="sibTrans" cxnId="{B6A45D7C-7E68-494A-8F5E-D7ABE44CE93F}">
      <dgm:prSet/>
      <dgm:spPr/>
      <dgm:t>
        <a:bodyPr/>
        <a:lstStyle/>
        <a:p>
          <a:endParaRPr lang="fr-FR"/>
        </a:p>
      </dgm:t>
    </dgm:pt>
    <dgm:pt modelId="{9D213C5E-BDD5-4A7E-834A-38915CE079D9}">
      <dgm:prSet/>
      <dgm:spPr/>
      <dgm:t>
        <a:bodyPr/>
        <a:lstStyle/>
        <a:p>
          <a:pPr>
            <a:buNone/>
          </a:pPr>
          <a:r>
            <a:rPr lang="fr-FR"/>
            <a:t>	Stations de capteur sans fil répartie dans les champs pour récolter et analyser des données –&gt; donner une vue d’ensemble aux producteurs</a:t>
          </a:r>
        </a:p>
      </dgm:t>
    </dgm:pt>
    <dgm:pt modelId="{5D25CC19-273E-4038-B8ED-85C79EA6220A}" type="parTrans" cxnId="{95EF474B-324C-4085-8969-EE1F1A473982}">
      <dgm:prSet/>
      <dgm:spPr/>
      <dgm:t>
        <a:bodyPr/>
        <a:lstStyle/>
        <a:p>
          <a:endParaRPr lang="fr-FR"/>
        </a:p>
      </dgm:t>
    </dgm:pt>
    <dgm:pt modelId="{92F27008-F8E0-4F21-92D8-6BAC0B9E9806}" type="sibTrans" cxnId="{95EF474B-324C-4085-8969-EE1F1A473982}">
      <dgm:prSet/>
      <dgm:spPr/>
      <dgm:t>
        <a:bodyPr/>
        <a:lstStyle/>
        <a:p>
          <a:endParaRPr lang="fr-FR"/>
        </a:p>
      </dgm:t>
    </dgm:pt>
    <dgm:pt modelId="{2C045B9F-7E70-4384-849C-9387EBA29BE2}" type="pres">
      <dgm:prSet presAssocID="{AE4D6E81-E99A-4135-8BEE-0DE371F22CF9}" presName="linearFlow" presStyleCnt="0">
        <dgm:presLayoutVars>
          <dgm:dir/>
          <dgm:animLvl val="lvl"/>
          <dgm:resizeHandles val="exact"/>
        </dgm:presLayoutVars>
      </dgm:prSet>
      <dgm:spPr/>
    </dgm:pt>
    <dgm:pt modelId="{8FC5FA17-1E2F-497D-98C3-1D56D0481897}" type="pres">
      <dgm:prSet presAssocID="{E5D27F29-ED91-4D83-9583-D7C68DE07EE7}" presName="composite" presStyleCnt="0"/>
      <dgm:spPr/>
    </dgm:pt>
    <dgm:pt modelId="{88898280-9194-40F2-9EB4-FEF6E43174BC}" type="pres">
      <dgm:prSet presAssocID="{E5D27F29-ED91-4D83-9583-D7C68DE07EE7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693C7C93-411C-4D59-BBD0-C4F933CB2EAB}" type="pres">
      <dgm:prSet presAssocID="{E5D27F29-ED91-4D83-9583-D7C68DE07EE7}" presName="descendantText" presStyleLbl="alignAcc1" presStyleIdx="0" presStyleCnt="4">
        <dgm:presLayoutVars>
          <dgm:bulletEnabled val="1"/>
        </dgm:presLayoutVars>
      </dgm:prSet>
      <dgm:spPr/>
    </dgm:pt>
    <dgm:pt modelId="{90F42B8B-4D02-41AA-9ED6-5DC26D3B542D}" type="pres">
      <dgm:prSet presAssocID="{E13A53CA-5E51-4EC6-B50B-26AD312AFF04}" presName="sp" presStyleCnt="0"/>
      <dgm:spPr/>
    </dgm:pt>
    <dgm:pt modelId="{458267A0-13E8-46B4-AFFE-99DF6596D2DB}" type="pres">
      <dgm:prSet presAssocID="{254BDA93-8737-48C3-BB4A-5B957578A478}" presName="composite" presStyleCnt="0"/>
      <dgm:spPr/>
    </dgm:pt>
    <dgm:pt modelId="{E8106617-3870-4351-8B7F-4AFDE4888DFE}" type="pres">
      <dgm:prSet presAssocID="{254BDA93-8737-48C3-BB4A-5B957578A478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E4B01C8A-C92C-4B46-8B59-8543C50DD831}" type="pres">
      <dgm:prSet presAssocID="{254BDA93-8737-48C3-BB4A-5B957578A478}" presName="descendantText" presStyleLbl="alignAcc1" presStyleIdx="1" presStyleCnt="4">
        <dgm:presLayoutVars>
          <dgm:bulletEnabled val="1"/>
        </dgm:presLayoutVars>
      </dgm:prSet>
      <dgm:spPr/>
    </dgm:pt>
    <dgm:pt modelId="{61F81744-8F64-49AE-BF24-195645449609}" type="pres">
      <dgm:prSet presAssocID="{678B8A44-06E7-4A11-8F1E-1A53510D039E}" presName="sp" presStyleCnt="0"/>
      <dgm:spPr/>
    </dgm:pt>
    <dgm:pt modelId="{0E45FA9F-D05D-4254-A973-8473494107EB}" type="pres">
      <dgm:prSet presAssocID="{9866BB3F-37BC-499C-B1D4-5F2262BDEA34}" presName="composite" presStyleCnt="0"/>
      <dgm:spPr/>
    </dgm:pt>
    <dgm:pt modelId="{D00A32F7-ACF4-4DE6-9FE1-5BC719C45D37}" type="pres">
      <dgm:prSet presAssocID="{9866BB3F-37BC-499C-B1D4-5F2262BDEA3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9415BEFA-ACE1-4B11-838F-CFF693AA7DDD}" type="pres">
      <dgm:prSet presAssocID="{9866BB3F-37BC-499C-B1D4-5F2262BDEA34}" presName="descendantText" presStyleLbl="alignAcc1" presStyleIdx="2" presStyleCnt="4">
        <dgm:presLayoutVars>
          <dgm:bulletEnabled val="1"/>
        </dgm:presLayoutVars>
      </dgm:prSet>
      <dgm:spPr/>
    </dgm:pt>
    <dgm:pt modelId="{C0198D12-2E31-417E-9550-9676C7D4E9ED}" type="pres">
      <dgm:prSet presAssocID="{20B8E6C9-7958-4708-A340-76638DEDAECC}" presName="sp" presStyleCnt="0"/>
      <dgm:spPr/>
    </dgm:pt>
    <dgm:pt modelId="{451FF4F6-F2C5-46B3-AC40-EE865BDC3FDA}" type="pres">
      <dgm:prSet presAssocID="{F660CC39-C64B-4ECF-A5DF-8F9DFE4A492F}" presName="composite" presStyleCnt="0"/>
      <dgm:spPr/>
    </dgm:pt>
    <dgm:pt modelId="{E9C1FA0B-3019-4A7A-8114-78052FA15D32}" type="pres">
      <dgm:prSet presAssocID="{F660CC39-C64B-4ECF-A5DF-8F9DFE4A492F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8C8B961E-5432-4E0E-BB81-7AB2C15C7987}" type="pres">
      <dgm:prSet presAssocID="{F660CC39-C64B-4ECF-A5DF-8F9DFE4A492F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5BF2C01B-FD98-4FB0-A0AF-A7D3404B2D60}" srcId="{AE4D6E81-E99A-4135-8BEE-0DE371F22CF9}" destId="{E5D27F29-ED91-4D83-9583-D7C68DE07EE7}" srcOrd="0" destOrd="0" parTransId="{6BA48618-CC28-4E49-9FDB-0B9AB1205724}" sibTransId="{E13A53CA-5E51-4EC6-B50B-26AD312AFF04}"/>
    <dgm:cxn modelId="{CDF21520-A30E-4103-A329-BD84F82ABFCF}" srcId="{AE4D6E81-E99A-4135-8BEE-0DE371F22CF9}" destId="{254BDA93-8737-48C3-BB4A-5B957578A478}" srcOrd="1" destOrd="0" parTransId="{8B1DA5C2-1A50-406E-903A-915BD28B93E2}" sibTransId="{678B8A44-06E7-4A11-8F1E-1A53510D039E}"/>
    <dgm:cxn modelId="{23BB8E22-C891-4F17-BADD-B9DFF3EB2627}" type="presOf" srcId="{AE4D6E81-E99A-4135-8BEE-0DE371F22CF9}" destId="{2C045B9F-7E70-4384-849C-9387EBA29BE2}" srcOrd="0" destOrd="0" presId="urn:microsoft.com/office/officeart/2005/8/layout/chevron2"/>
    <dgm:cxn modelId="{A2AA7927-E9F5-4CDE-822C-CB077B1BE2A2}" type="presOf" srcId="{254BDA93-8737-48C3-BB4A-5B957578A478}" destId="{E8106617-3870-4351-8B7F-4AFDE4888DFE}" srcOrd="0" destOrd="0" presId="urn:microsoft.com/office/officeart/2005/8/layout/chevron2"/>
    <dgm:cxn modelId="{1F9CAC38-0413-402F-A8A2-B578C88F110A}" type="presOf" srcId="{8BC932BB-130D-4FC4-B1E5-09EDC3E66A9D}" destId="{E4B01C8A-C92C-4B46-8B59-8543C50DD831}" srcOrd="0" destOrd="0" presId="urn:microsoft.com/office/officeart/2005/8/layout/chevron2"/>
    <dgm:cxn modelId="{95EF474B-324C-4085-8969-EE1F1A473982}" srcId="{F660CC39-C64B-4ECF-A5DF-8F9DFE4A492F}" destId="{9D213C5E-BDD5-4A7E-834A-38915CE079D9}" srcOrd="0" destOrd="0" parTransId="{5D25CC19-273E-4038-B8ED-85C79EA6220A}" sibTransId="{92F27008-F8E0-4F21-92D8-6BAC0B9E9806}"/>
    <dgm:cxn modelId="{B6A45D7C-7E68-494A-8F5E-D7ABE44CE93F}" srcId="{AE4D6E81-E99A-4135-8BEE-0DE371F22CF9}" destId="{F660CC39-C64B-4ECF-A5DF-8F9DFE4A492F}" srcOrd="3" destOrd="0" parTransId="{34953A3D-7457-43B6-B64E-074EB6CF5EC8}" sibTransId="{6978A093-1FDB-445C-8622-CBE856EC96F5}"/>
    <dgm:cxn modelId="{369E779B-DEDB-4978-AD41-E78347195F8B}" type="presOf" srcId="{F660CC39-C64B-4ECF-A5DF-8F9DFE4A492F}" destId="{E9C1FA0B-3019-4A7A-8114-78052FA15D32}" srcOrd="0" destOrd="0" presId="urn:microsoft.com/office/officeart/2005/8/layout/chevron2"/>
    <dgm:cxn modelId="{80352AA0-4A22-4EE8-83CB-1411DDA8A6B7}" type="presOf" srcId="{72DE7BC4-D27A-43CF-82B0-4BB1F95D96E4}" destId="{9415BEFA-ACE1-4B11-838F-CFF693AA7DDD}" srcOrd="0" destOrd="0" presId="urn:microsoft.com/office/officeart/2005/8/layout/chevron2"/>
    <dgm:cxn modelId="{15BDCAA9-D66F-4590-8454-146D27A22B0B}" type="presOf" srcId="{E5D27F29-ED91-4D83-9583-D7C68DE07EE7}" destId="{88898280-9194-40F2-9EB4-FEF6E43174BC}" srcOrd="0" destOrd="0" presId="urn:microsoft.com/office/officeart/2005/8/layout/chevron2"/>
    <dgm:cxn modelId="{7CA187AA-147C-49E0-91A0-A184AF8BCF0B}" type="presOf" srcId="{099D3C30-5DE9-433B-8932-7FD724A2904B}" destId="{693C7C93-411C-4D59-BBD0-C4F933CB2EAB}" srcOrd="0" destOrd="0" presId="urn:microsoft.com/office/officeart/2005/8/layout/chevron2"/>
    <dgm:cxn modelId="{E61233BA-9AD0-46F0-BC22-E4A2C8B84B21}" srcId="{E5D27F29-ED91-4D83-9583-D7C68DE07EE7}" destId="{099D3C30-5DE9-433B-8932-7FD724A2904B}" srcOrd="0" destOrd="0" parTransId="{46604D7B-8E6A-4B31-904D-F88826723D96}" sibTransId="{8F887879-0E7D-4585-B9A7-688A87130BF2}"/>
    <dgm:cxn modelId="{451254CB-F09C-4417-AB1B-3BCFF253A0CD}" srcId="{9866BB3F-37BC-499C-B1D4-5F2262BDEA34}" destId="{72DE7BC4-D27A-43CF-82B0-4BB1F95D96E4}" srcOrd="0" destOrd="0" parTransId="{16685FC6-A3AA-4875-9236-DDBC98E816BE}" sibTransId="{7E46C0CD-4812-4FA6-BF96-5D311C0717E5}"/>
    <dgm:cxn modelId="{C5F34ECE-61F0-4D1C-B41E-2D63F0502A75}" srcId="{254BDA93-8737-48C3-BB4A-5B957578A478}" destId="{8BC932BB-130D-4FC4-B1E5-09EDC3E66A9D}" srcOrd="0" destOrd="0" parTransId="{13819E38-CCA2-4EC4-8A55-DE31265F49D5}" sibTransId="{5A92072E-E75B-417D-B01F-21F540D5E3E3}"/>
    <dgm:cxn modelId="{B914ECD9-508C-4600-881C-B2AF187A3871}" type="presOf" srcId="{9866BB3F-37BC-499C-B1D4-5F2262BDEA34}" destId="{D00A32F7-ACF4-4DE6-9FE1-5BC719C45D37}" srcOrd="0" destOrd="0" presId="urn:microsoft.com/office/officeart/2005/8/layout/chevron2"/>
    <dgm:cxn modelId="{A7E713E1-37E6-40C7-AF5B-CEF709098495}" type="presOf" srcId="{9D213C5E-BDD5-4A7E-834A-38915CE079D9}" destId="{8C8B961E-5432-4E0E-BB81-7AB2C15C7987}" srcOrd="0" destOrd="0" presId="urn:microsoft.com/office/officeart/2005/8/layout/chevron2"/>
    <dgm:cxn modelId="{539EE9E4-2DB9-4557-A7BA-F4AC86092983}" srcId="{AE4D6E81-E99A-4135-8BEE-0DE371F22CF9}" destId="{9866BB3F-37BC-499C-B1D4-5F2262BDEA34}" srcOrd="2" destOrd="0" parTransId="{23E3B3E0-7E76-489A-93CF-8B8B9765F9DE}" sibTransId="{20B8E6C9-7958-4708-A340-76638DEDAECC}"/>
    <dgm:cxn modelId="{1929789F-7349-47E2-9B6D-CB6493C372A3}" type="presParOf" srcId="{2C045B9F-7E70-4384-849C-9387EBA29BE2}" destId="{8FC5FA17-1E2F-497D-98C3-1D56D0481897}" srcOrd="0" destOrd="0" presId="urn:microsoft.com/office/officeart/2005/8/layout/chevron2"/>
    <dgm:cxn modelId="{25A9C990-E979-4989-9523-164027B140EE}" type="presParOf" srcId="{8FC5FA17-1E2F-497D-98C3-1D56D0481897}" destId="{88898280-9194-40F2-9EB4-FEF6E43174BC}" srcOrd="0" destOrd="0" presId="urn:microsoft.com/office/officeart/2005/8/layout/chevron2"/>
    <dgm:cxn modelId="{2F9716DA-DB13-4E21-B78D-052184E821E9}" type="presParOf" srcId="{8FC5FA17-1E2F-497D-98C3-1D56D0481897}" destId="{693C7C93-411C-4D59-BBD0-C4F933CB2EAB}" srcOrd="1" destOrd="0" presId="urn:microsoft.com/office/officeart/2005/8/layout/chevron2"/>
    <dgm:cxn modelId="{57035ACC-2D16-4B54-92D2-DB497270A7E4}" type="presParOf" srcId="{2C045B9F-7E70-4384-849C-9387EBA29BE2}" destId="{90F42B8B-4D02-41AA-9ED6-5DC26D3B542D}" srcOrd="1" destOrd="0" presId="urn:microsoft.com/office/officeart/2005/8/layout/chevron2"/>
    <dgm:cxn modelId="{E7EE94CD-CFC0-4C07-BA1F-91698A7FB526}" type="presParOf" srcId="{2C045B9F-7E70-4384-849C-9387EBA29BE2}" destId="{458267A0-13E8-46B4-AFFE-99DF6596D2DB}" srcOrd="2" destOrd="0" presId="urn:microsoft.com/office/officeart/2005/8/layout/chevron2"/>
    <dgm:cxn modelId="{C8064A70-C09E-450F-922A-D00EF0691054}" type="presParOf" srcId="{458267A0-13E8-46B4-AFFE-99DF6596D2DB}" destId="{E8106617-3870-4351-8B7F-4AFDE4888DFE}" srcOrd="0" destOrd="0" presId="urn:microsoft.com/office/officeart/2005/8/layout/chevron2"/>
    <dgm:cxn modelId="{0598D0BF-A272-452B-A93D-6A5E9D2E66F0}" type="presParOf" srcId="{458267A0-13E8-46B4-AFFE-99DF6596D2DB}" destId="{E4B01C8A-C92C-4B46-8B59-8543C50DD831}" srcOrd="1" destOrd="0" presId="urn:microsoft.com/office/officeart/2005/8/layout/chevron2"/>
    <dgm:cxn modelId="{68DD41F7-B5C6-4FAF-BB32-A7B12A64A88D}" type="presParOf" srcId="{2C045B9F-7E70-4384-849C-9387EBA29BE2}" destId="{61F81744-8F64-49AE-BF24-195645449609}" srcOrd="3" destOrd="0" presId="urn:microsoft.com/office/officeart/2005/8/layout/chevron2"/>
    <dgm:cxn modelId="{13CAD04D-C97E-4886-9B56-BB012C3441E4}" type="presParOf" srcId="{2C045B9F-7E70-4384-849C-9387EBA29BE2}" destId="{0E45FA9F-D05D-4254-A973-8473494107EB}" srcOrd="4" destOrd="0" presId="urn:microsoft.com/office/officeart/2005/8/layout/chevron2"/>
    <dgm:cxn modelId="{4C1265D8-5681-42C2-9915-79592863A522}" type="presParOf" srcId="{0E45FA9F-D05D-4254-A973-8473494107EB}" destId="{D00A32F7-ACF4-4DE6-9FE1-5BC719C45D37}" srcOrd="0" destOrd="0" presId="urn:microsoft.com/office/officeart/2005/8/layout/chevron2"/>
    <dgm:cxn modelId="{80A3352C-EBE5-4F89-B0B1-AE7B99A893DC}" type="presParOf" srcId="{0E45FA9F-D05D-4254-A973-8473494107EB}" destId="{9415BEFA-ACE1-4B11-838F-CFF693AA7DDD}" srcOrd="1" destOrd="0" presId="urn:microsoft.com/office/officeart/2005/8/layout/chevron2"/>
    <dgm:cxn modelId="{F6415DD5-E9E5-4DFE-82C6-05C0003BCE5C}" type="presParOf" srcId="{2C045B9F-7E70-4384-849C-9387EBA29BE2}" destId="{C0198D12-2E31-417E-9550-9676C7D4E9ED}" srcOrd="5" destOrd="0" presId="urn:microsoft.com/office/officeart/2005/8/layout/chevron2"/>
    <dgm:cxn modelId="{F3E9C9A5-F4FD-4DBF-8BA5-3C168B74031E}" type="presParOf" srcId="{2C045B9F-7E70-4384-849C-9387EBA29BE2}" destId="{451FF4F6-F2C5-46B3-AC40-EE865BDC3FDA}" srcOrd="6" destOrd="0" presId="urn:microsoft.com/office/officeart/2005/8/layout/chevron2"/>
    <dgm:cxn modelId="{B291446D-F865-49E4-B320-B26644893EB4}" type="presParOf" srcId="{451FF4F6-F2C5-46B3-AC40-EE865BDC3FDA}" destId="{E9C1FA0B-3019-4A7A-8114-78052FA15D32}" srcOrd="0" destOrd="0" presId="urn:microsoft.com/office/officeart/2005/8/layout/chevron2"/>
    <dgm:cxn modelId="{67A770F6-1873-4281-BDDF-6D7C0B567A30}" type="presParOf" srcId="{451FF4F6-F2C5-46B3-AC40-EE865BDC3FDA}" destId="{8C8B961E-5432-4E0E-BB81-7AB2C15C7987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898280-9194-40F2-9EB4-FEF6E43174BC}">
      <dsp:nvSpPr>
        <dsp:cNvPr id="0" name=""/>
        <dsp:cNvSpPr/>
      </dsp:nvSpPr>
      <dsp:spPr>
        <a:xfrm rot="5400000">
          <a:off x="-195320" y="199559"/>
          <a:ext cx="1302137" cy="91149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Pourquoi?</a:t>
          </a:r>
        </a:p>
      </dsp:txBody>
      <dsp:txXfrm rot="-5400000">
        <a:off x="1" y="459986"/>
        <a:ext cx="911496" cy="390641"/>
      </dsp:txXfrm>
    </dsp:sp>
    <dsp:sp modelId="{693C7C93-411C-4D59-BBD0-C4F933CB2EAB}">
      <dsp:nvSpPr>
        <dsp:cNvPr id="0" name=""/>
        <dsp:cNvSpPr/>
      </dsp:nvSpPr>
      <dsp:spPr>
        <a:xfrm rot="5400000">
          <a:off x="3631538" y="-2715803"/>
          <a:ext cx="846389" cy="62864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1700" kern="1200"/>
            <a:t>	Améliorer et optimiser les récoltes de production agricole</a:t>
          </a:r>
        </a:p>
      </dsp:txBody>
      <dsp:txXfrm rot="-5400000">
        <a:off x="911497" y="45555"/>
        <a:ext cx="6245156" cy="763755"/>
      </dsp:txXfrm>
    </dsp:sp>
    <dsp:sp modelId="{E8106617-3870-4351-8B7F-4AFDE4888DFE}">
      <dsp:nvSpPr>
        <dsp:cNvPr id="0" name=""/>
        <dsp:cNvSpPr/>
      </dsp:nvSpPr>
      <dsp:spPr>
        <a:xfrm rot="5400000">
          <a:off x="-195320" y="1355745"/>
          <a:ext cx="1302137" cy="911496"/>
        </a:xfrm>
        <a:prstGeom prst="chevron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Pour qui?</a:t>
          </a:r>
        </a:p>
      </dsp:txBody>
      <dsp:txXfrm rot="-5400000">
        <a:off x="1" y="1616172"/>
        <a:ext cx="911496" cy="390641"/>
      </dsp:txXfrm>
    </dsp:sp>
    <dsp:sp modelId="{E4B01C8A-C92C-4B46-8B59-8543C50DD831}">
      <dsp:nvSpPr>
        <dsp:cNvPr id="0" name=""/>
        <dsp:cNvSpPr/>
      </dsp:nvSpPr>
      <dsp:spPr>
        <a:xfrm rot="5400000">
          <a:off x="3631538" y="-1559617"/>
          <a:ext cx="846389" cy="62864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1700" kern="1200"/>
            <a:t>	Producteurs maraîchers</a:t>
          </a:r>
        </a:p>
      </dsp:txBody>
      <dsp:txXfrm rot="-5400000">
        <a:off x="911497" y="1201741"/>
        <a:ext cx="6245156" cy="763755"/>
      </dsp:txXfrm>
    </dsp:sp>
    <dsp:sp modelId="{D00A32F7-ACF4-4DE6-9FE1-5BC719C45D37}">
      <dsp:nvSpPr>
        <dsp:cNvPr id="0" name=""/>
        <dsp:cNvSpPr/>
      </dsp:nvSpPr>
      <dsp:spPr>
        <a:xfrm rot="5400000">
          <a:off x="-195320" y="2511931"/>
          <a:ext cx="1302137" cy="911496"/>
        </a:xfrm>
        <a:prstGeom prst="chevron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Quoi?</a:t>
          </a:r>
        </a:p>
      </dsp:txBody>
      <dsp:txXfrm rot="-5400000">
        <a:off x="1" y="2772358"/>
        <a:ext cx="911496" cy="390641"/>
      </dsp:txXfrm>
    </dsp:sp>
    <dsp:sp modelId="{9415BEFA-ACE1-4B11-838F-CFF693AA7DDD}">
      <dsp:nvSpPr>
        <dsp:cNvPr id="0" name=""/>
        <dsp:cNvSpPr/>
      </dsp:nvSpPr>
      <dsp:spPr>
        <a:xfrm rot="5400000">
          <a:off x="3631538" y="-403431"/>
          <a:ext cx="846389" cy="62864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1700" kern="1200"/>
            <a:t>	Proposition de stratégies d’adaptation en temps réel basé sur de la récolte de données pertinentes. </a:t>
          </a:r>
        </a:p>
      </dsp:txBody>
      <dsp:txXfrm rot="-5400000">
        <a:off x="911497" y="2357927"/>
        <a:ext cx="6245156" cy="763755"/>
      </dsp:txXfrm>
    </dsp:sp>
    <dsp:sp modelId="{E9C1FA0B-3019-4A7A-8114-78052FA15D32}">
      <dsp:nvSpPr>
        <dsp:cNvPr id="0" name=""/>
        <dsp:cNvSpPr/>
      </dsp:nvSpPr>
      <dsp:spPr>
        <a:xfrm rot="5400000">
          <a:off x="-195320" y="3668117"/>
          <a:ext cx="1302137" cy="911496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Comment?</a:t>
          </a:r>
        </a:p>
      </dsp:txBody>
      <dsp:txXfrm rot="-5400000">
        <a:off x="1" y="3928544"/>
        <a:ext cx="911496" cy="390641"/>
      </dsp:txXfrm>
    </dsp:sp>
    <dsp:sp modelId="{8C8B961E-5432-4E0E-BB81-7AB2C15C7987}">
      <dsp:nvSpPr>
        <dsp:cNvPr id="0" name=""/>
        <dsp:cNvSpPr/>
      </dsp:nvSpPr>
      <dsp:spPr>
        <a:xfrm rot="5400000">
          <a:off x="3631538" y="752754"/>
          <a:ext cx="846389" cy="62864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1700" kern="1200"/>
            <a:t>	Stations de capteur sans fil répartie dans les champs pour récolter et analyser des données –&gt; donner une vue d’ensemble aux producteurs</a:t>
          </a:r>
        </a:p>
      </dsp:txBody>
      <dsp:txXfrm rot="-5400000">
        <a:off x="911497" y="3514113"/>
        <a:ext cx="6245156" cy="7637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225D3-B647-46CC-9BD6-23B7175A90B5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266E3-EAB0-4183-80DC-B8DC37D622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2610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EDB26-9225-4893-9FB3-B07E8545765E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E325-ACDC-403F-9AFD-28B7F95BA900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96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EDB26-9225-4893-9FB3-B07E8545765E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E325-ACDC-403F-9AFD-28B7F95BA9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8129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EDB26-9225-4893-9FB3-B07E8545765E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E325-ACDC-403F-9AFD-28B7F95BA9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1192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EDB26-9225-4893-9FB3-B07E8545765E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E325-ACDC-403F-9AFD-28B7F95BA900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oogle Shape;172;p26">
            <a:extLst>
              <a:ext uri="{FF2B5EF4-FFF2-40B4-BE49-F238E27FC236}">
                <a16:creationId xmlns:a16="http://schemas.microsoft.com/office/drawing/2014/main" id="{D3F87F6C-294C-BA9B-97C4-F095EB2A68D3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b="80596"/>
          <a:stretch/>
        </p:blipFill>
        <p:spPr>
          <a:xfrm>
            <a:off x="10170542" y="0"/>
            <a:ext cx="2021457" cy="569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3420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EDB26-9225-4893-9FB3-B07E8545765E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E325-ACDC-403F-9AFD-28B7F95BA900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oogle Shape;172;p26">
            <a:extLst>
              <a:ext uri="{FF2B5EF4-FFF2-40B4-BE49-F238E27FC236}">
                <a16:creationId xmlns:a16="http://schemas.microsoft.com/office/drawing/2014/main" id="{D204476A-6690-B296-3EA0-328A611365E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b="80596"/>
          <a:stretch/>
        </p:blipFill>
        <p:spPr>
          <a:xfrm>
            <a:off x="10170542" y="0"/>
            <a:ext cx="2021457" cy="569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9394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EDB26-9225-4893-9FB3-B07E8545765E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E325-ACDC-403F-9AFD-28B7F95BA9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4523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EDB26-9225-4893-9FB3-B07E8545765E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E325-ACDC-403F-9AFD-28B7F95BA9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8517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EDB26-9225-4893-9FB3-B07E8545765E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E325-ACDC-403F-9AFD-28B7F95BA9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8724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EDB26-9225-4893-9FB3-B07E8545765E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E325-ACDC-403F-9AFD-28B7F95BA9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922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EDB26-9225-4893-9FB3-B07E8545765E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E325-ACDC-403F-9AFD-28B7F95BA9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1315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EDB26-9225-4893-9FB3-B07E8545765E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E325-ACDC-403F-9AFD-28B7F95BA9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006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EDB26-9225-4893-9FB3-B07E8545765E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0E325-ACDC-403F-9AFD-28B7F95BA9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126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d.docs.live.net/a37079e7ccb5967d/Documents/Etudes/Ecole_ingenieur_Phelma/2A/Projet_2A_ZIGBEE/AgriZigbee/Model_de_consommation_v0.xlsx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tifl.fr/" TargetMode="External"/><Relationship Id="rId13" Type="http://schemas.openxmlformats.org/officeDocument/2006/relationships/hyperlink" Target="https://www.keblink.com/agriculture.html" TargetMode="External"/><Relationship Id="rId18" Type="http://schemas.openxmlformats.org/officeDocument/2006/relationships/hyperlink" Target="https://www.osiris-agriculture.fr/" TargetMode="External"/><Relationship Id="rId26" Type="http://schemas.openxmlformats.org/officeDocument/2006/relationships/hyperlink" Target="http://www.cister.isep.pt/docs/tdbs__a_time_division_beacon_scheduling_mechanism_for_zigbee_cluster_tree_wireless_sensor_networks/467/view.pdf" TargetMode="External"/><Relationship Id="rId3" Type="http://schemas.openxmlformats.org/officeDocument/2006/relationships/hyperlink" Target="https://agriculture.gouv.fr/chiffres-cles-de-lagriculture" TargetMode="External"/><Relationship Id="rId21" Type="http://schemas.openxmlformats.org/officeDocument/2006/relationships/hyperlink" Target="https://www.inrae.fr/dossiers/gestion-ressource-eau/eau-agriculture" TargetMode="External"/><Relationship Id="rId7" Type="http://schemas.openxmlformats.org/officeDocument/2006/relationships/hyperlink" Target="https://chambres-agriculture.fr/" TargetMode="External"/><Relationship Id="rId12" Type="http://schemas.openxmlformats.org/officeDocument/2006/relationships/hyperlink" Target="https://www.sival-angers.com/" TargetMode="External"/><Relationship Id="rId17" Type="http://schemas.openxmlformats.org/officeDocument/2006/relationships/hyperlink" Target="https://bonnespratiques-eau.fr/2023/03/30/ameliorer-lefficience-de-leau-dirrigation-grace-au-pilotage/" TargetMode="External"/><Relationship Id="rId25" Type="http://schemas.openxmlformats.org/officeDocument/2006/relationships/hyperlink" Target="https://www.digi.com/support/knowledge-base/sending-data-through-an-802-15-4-network-latency-t" TargetMode="External"/><Relationship Id="rId2" Type="http://schemas.openxmlformats.org/officeDocument/2006/relationships/hyperlink" Target="https://agreste.agriculture.gouv.fr/" TargetMode="External"/><Relationship Id="rId16" Type="http://schemas.openxmlformats.org/officeDocument/2006/relationships/hyperlink" Target="https://www.telaqua.com/" TargetMode="External"/><Relationship Id="rId20" Type="http://schemas.openxmlformats.org/officeDocument/2006/relationships/hyperlink" Target="https://www.insee.fr/fr/statistiques/7728881?sommaire=772890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ieau.fr/" TargetMode="External"/><Relationship Id="rId11" Type="http://schemas.openxmlformats.org/officeDocument/2006/relationships/hyperlink" Target="https://www.weenat.com/" TargetMode="External"/><Relationship Id="rId24" Type="http://schemas.openxmlformats.org/officeDocument/2006/relationships/hyperlink" Target="https://www.nuvation.com/resources/article/low-power-design-strategies-connected-devices" TargetMode="External"/><Relationship Id="rId5" Type="http://schemas.openxmlformats.org/officeDocument/2006/relationships/hyperlink" Target="https://ree.developpement-durable.gouv.fr/thematiques/eau/gestion-de-la-ressource-en-eau/article/irrigation" TargetMode="External"/><Relationship Id="rId15" Type="http://schemas.openxmlformats.org/officeDocument/2006/relationships/hyperlink" Target="https://novagric.com/fr/agriculture-intelligente/capteur-darrosage-synion/" TargetMode="External"/><Relationship Id="rId23" Type="http://schemas.openxmlformats.org/officeDocument/2006/relationships/hyperlink" Target="https://observatoire-des-aliments.fr/environnement/combien-lagriculture-consomme-deau" TargetMode="External"/><Relationship Id="rId28" Type="http://schemas.openxmlformats.org/officeDocument/2006/relationships/hyperlink" Target="https://www.mdpi.com/1424-8220/10/6/5443?utm_source=chatgpt.com" TargetMode="External"/><Relationship Id="rId10" Type="http://schemas.openxmlformats.org/officeDocument/2006/relationships/hyperlink" Target="https://sencrop.com/fr/" TargetMode="External"/><Relationship Id="rId19" Type="http://schemas.openxmlformats.org/officeDocument/2006/relationships/hyperlink" Target="https://www.statistiques.developpement-durable.gouv.fr/les-prelevements-deau-douce-par-usages-en-france-en-2021" TargetMode="External"/><Relationship Id="rId4" Type="http://schemas.openxmlformats.org/officeDocument/2006/relationships/hyperlink" Target="https://www.statista.com/topics/4272/smart-agriculture/" TargetMode="External"/><Relationship Id="rId9" Type="http://schemas.openxmlformats.org/officeDocument/2006/relationships/hyperlink" Target="https://www.franceagrimer.fr/" TargetMode="External"/><Relationship Id="rId14" Type="http://schemas.openxmlformats.org/officeDocument/2006/relationships/hyperlink" Target="https://www.farm21.com/fr/" TargetMode="External"/><Relationship Id="rId22" Type="http://schemas.openxmlformats.org/officeDocument/2006/relationships/hyperlink" Target="https://www.feve.co/actualites/etat-des-lieux-eau-en-france" TargetMode="External"/><Relationship Id="rId27" Type="http://schemas.openxmlformats.org/officeDocument/2006/relationships/hyperlink" Target="https://www.embeddedrelated.com/thread/3371/zigbee-802-15-4-and-ack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tifl.fr/" TargetMode="External"/><Relationship Id="rId3" Type="http://schemas.openxmlformats.org/officeDocument/2006/relationships/hyperlink" Target="https://agriculture.gouv.fr/chiffres-cles-de-lagriculture" TargetMode="External"/><Relationship Id="rId7" Type="http://schemas.openxmlformats.org/officeDocument/2006/relationships/hyperlink" Target="https://chambres-agriculture.fr/" TargetMode="External"/><Relationship Id="rId12" Type="http://schemas.openxmlformats.org/officeDocument/2006/relationships/hyperlink" Target="https://www.sival-angers.com/" TargetMode="External"/><Relationship Id="rId2" Type="http://schemas.openxmlformats.org/officeDocument/2006/relationships/hyperlink" Target="https://agreste.agriculture.gouv.f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ieau.fr/" TargetMode="External"/><Relationship Id="rId11" Type="http://schemas.openxmlformats.org/officeDocument/2006/relationships/hyperlink" Target="https://www.weenat.com/" TargetMode="External"/><Relationship Id="rId5" Type="http://schemas.openxmlformats.org/officeDocument/2006/relationships/hyperlink" Target="https://ree.developpement-durable.gouv.fr/thematiques/eau/gestion-de-la-ressource-en-eau/article/irrigation" TargetMode="External"/><Relationship Id="rId10" Type="http://schemas.openxmlformats.org/officeDocument/2006/relationships/hyperlink" Target="https://sencrop.com/fr/" TargetMode="External"/><Relationship Id="rId4" Type="http://schemas.openxmlformats.org/officeDocument/2006/relationships/hyperlink" Target="https://www.statista.com/topics/4272/smart-agriculture/" TargetMode="External"/><Relationship Id="rId9" Type="http://schemas.openxmlformats.org/officeDocument/2006/relationships/hyperlink" Target="https://www.franceagrimer.fr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mouser.fr/datasheet/2/682/Datasheet_SHT3x_DIS-353933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s-france.com/19742-capteur-ph-conductivite-temperature-sans-calibration-oc300-oc1250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liexpress.com/p/tesla-landing/index.html?UTABTest=aliabtest115807_13023&amp;src=google&amp;albch=shopping&amp;acnt=248-630-5778&amp;slnk=&amp;plac=&amp;mtctp=&amp;albbt=Google_7_shopping&amp;gclsrc=aw.ds&amp;albagn=888888&amp;ds_e_adid=&amp;ds_e_matchtype=&amp;ds_e_device=c&amp;ds_e_network=x&amp;ds_e_product_group_id=&amp;ds_e_product_id=fr1005004657708331&amp;ds_e_product_merchant_id=107680635&amp;ds_e_product_country=FR&amp;ds_e_product_language=fr&amp;ds_e_product_channel=online&amp;ds_e_product_store_id=&amp;ds_url_v=2&amp;albcp=20180143335&amp;albag=&amp;isSmbAutoCall=false&amp;needSmbHouyi=false&amp;gad_source=1&amp;gad_campaignid=20180156550&amp;gclid=Cj0KCQjwucDBBhDxARIsANqFdr0KtZE3MZDHW3fmz4yi-fwyrg5AGEcqBNoPc3MwAPkFkcwBomxKf2YaAoHMEALw_wcB&amp;aff_fcid=553d83e816174719bf03d272b824bdfa-1747985316064-03051-UneMJZVf&amp;aff_fsk=UneMJZVf&amp;aff_platform=aaf&amp;sk=UneMJZVf&amp;aff_trace_key=553d83e816174719bf03d272b824bdfa-1747985316064-03051-UneMJZVf&amp;terminal_id=212571348ece40d4bb8e053fbde262ba&amp;scenario=c_ppc_item_bridge&amp;productId=1005004657708331&amp;_immersiveMode=true&amp;withMainCard=true&amp;OLP=1107900108_f_group1&amp;o_s_id=1107900108&amp;afSmartRedirect=n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FBC3C492-24BB-4ED6-8409-9C4E43378F57}"/>
              </a:ext>
            </a:extLst>
          </p:cNvPr>
          <p:cNvCxnSpPr>
            <a:cxnSpLocks/>
          </p:cNvCxnSpPr>
          <p:nvPr/>
        </p:nvCxnSpPr>
        <p:spPr bwMode="auto">
          <a:xfrm>
            <a:off x="4799856" y="5877272"/>
            <a:ext cx="58681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oogle Shape;172;p26">
            <a:extLst>
              <a:ext uri="{FF2B5EF4-FFF2-40B4-BE49-F238E27FC236}">
                <a16:creationId xmlns:a16="http://schemas.microsoft.com/office/drawing/2014/main" id="{7524908E-09C2-6F87-8744-69D016E657D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80596"/>
          <a:stretch/>
        </p:blipFill>
        <p:spPr>
          <a:xfrm>
            <a:off x="3501564" y="2775205"/>
            <a:ext cx="4892628" cy="1307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687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8646F-F803-D27A-2767-FE12B829E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73A4D39-7B77-0CEF-7325-A7AB08E9C024}"/>
              </a:ext>
            </a:extLst>
          </p:cNvPr>
          <p:cNvSpPr txBox="1"/>
          <p:nvPr/>
        </p:nvSpPr>
        <p:spPr>
          <a:xfrm>
            <a:off x="318939" y="2071865"/>
            <a:ext cx="6967078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ea typeface="+mn-lt"/>
                <a:cs typeface="+mn-lt"/>
              </a:rPr>
              <a:t>👨‍👩‍👧‍👦 </a:t>
            </a:r>
            <a:r>
              <a:rPr lang="fr-FR" sz="2000" b="1">
                <a:ea typeface="+mn-lt"/>
                <a:cs typeface="+mn-lt"/>
              </a:rPr>
              <a:t>Segments clients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Maraîchers familiaux, AMAP, exploitations bio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40 % en circuits courts</a:t>
            </a:r>
          </a:p>
          <a:p>
            <a:pPr>
              <a:buFont typeface="Arial"/>
              <a:buChar char="•"/>
            </a:pPr>
            <a:endParaRPr lang="fr-FR" sz="2000" b="1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fr-FR" sz="2000">
              <a:ea typeface="+mn-lt"/>
              <a:cs typeface="+mn-lt"/>
            </a:endParaRPr>
          </a:p>
          <a:p>
            <a:r>
              <a:rPr lang="fr-FR" sz="2000">
                <a:ea typeface="+mn-lt"/>
                <a:cs typeface="+mn-lt"/>
              </a:rPr>
              <a:t>⏱️ </a:t>
            </a:r>
            <a:r>
              <a:rPr lang="fr-FR" sz="2000" b="1">
                <a:ea typeface="+mn-lt"/>
                <a:cs typeface="+mn-lt"/>
              </a:rPr>
              <a:t>Proposition de valeur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Moins de stress hydrique et de pénibilité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Moins de stress pour les producteurs</a:t>
            </a:r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B86BFE4D-203F-4890-64F4-C25ADD748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49" y="188566"/>
            <a:ext cx="10515600" cy="1325563"/>
          </a:xfrm>
        </p:spPr>
        <p:txBody>
          <a:bodyPr/>
          <a:lstStyle/>
          <a:p>
            <a:r>
              <a:rPr lang="fr-FR">
                <a:ea typeface="+mj-lt"/>
                <a:cs typeface="+mj-lt"/>
              </a:rPr>
              <a:t>🤝 </a:t>
            </a:r>
            <a:r>
              <a:rPr lang="fr-FR" b="1">
                <a:ea typeface="+mj-lt"/>
                <a:cs typeface="+mj-lt"/>
              </a:rPr>
              <a:t>BMC Social – Maraîchage </a:t>
            </a:r>
            <a:endParaRPr lang="fr-FR">
              <a:ea typeface="+mj-lt"/>
              <a:cs typeface="+mj-lt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29E3319-B6FE-62F1-D408-D646582FB6E8}"/>
              </a:ext>
            </a:extLst>
          </p:cNvPr>
          <p:cNvSpPr txBox="1"/>
          <p:nvPr/>
        </p:nvSpPr>
        <p:spPr>
          <a:xfrm>
            <a:off x="6828817" y="2071865"/>
            <a:ext cx="5044244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ea typeface="+mn-lt"/>
                <a:cs typeface="+mn-lt"/>
              </a:rPr>
              <a:t>📣 </a:t>
            </a:r>
            <a:r>
              <a:rPr lang="fr-FR" sz="2000" b="1">
                <a:ea typeface="+mn-lt"/>
                <a:cs typeface="+mn-lt"/>
              </a:rPr>
              <a:t>Canaux de 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75 % via coopératives, chambres d’agriculture, salons (ex : SIVAL)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25 % via newsletters et webinaires</a:t>
            </a:r>
          </a:p>
          <a:p>
            <a:pPr>
              <a:buFont typeface="Arial"/>
              <a:buChar char="•"/>
            </a:pPr>
            <a:endParaRPr lang="fr-FR" sz="2000" b="1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fr-FR" sz="2000">
              <a:ea typeface="+mn-lt"/>
              <a:cs typeface="+mn-lt"/>
            </a:endParaRPr>
          </a:p>
          <a:p>
            <a:r>
              <a:rPr lang="fr-FR" sz="2000">
                <a:ea typeface="+mn-lt"/>
                <a:cs typeface="+mn-lt"/>
              </a:rPr>
              <a:t>❤️ </a:t>
            </a:r>
            <a:r>
              <a:rPr lang="fr-FR" sz="2000" b="1">
                <a:ea typeface="+mn-lt"/>
                <a:cs typeface="+mn-lt"/>
              </a:rPr>
              <a:t>Relations clients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Diagnostic personnalisé, accompagnement terrain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90 % des utilisateurs satisfaits recommandent la technologie</a:t>
            </a:r>
          </a:p>
          <a:p>
            <a:pPr>
              <a:buFont typeface="Arial"/>
              <a:buChar char="•"/>
            </a:pPr>
            <a:endParaRPr lang="fr-FR" sz="2000"/>
          </a:p>
        </p:txBody>
      </p:sp>
      <p:sp>
        <p:nvSpPr>
          <p:cNvPr id="2" name="Espace réservé du numéro de diapositive 12">
            <a:extLst>
              <a:ext uri="{FF2B5EF4-FFF2-40B4-BE49-F238E27FC236}">
                <a16:creationId xmlns:a16="http://schemas.microsoft.com/office/drawing/2014/main" id="{80407CFA-840F-D73E-2EDF-3D4A2298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79C093EE-480A-477E-A41C-0E830873CFF1}" type="slidenum">
              <a:rPr lang="fr-FR" sz="2000" b="1" smtClean="0">
                <a:solidFill>
                  <a:schemeClr val="bg1"/>
                </a:solidFill>
              </a:rPr>
              <a:t>10</a:t>
            </a:fld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2603A4-A476-75E2-9950-099445F9364D}"/>
              </a:ext>
            </a:extLst>
          </p:cNvPr>
          <p:cNvSpPr/>
          <p:nvPr/>
        </p:nvSpPr>
        <p:spPr>
          <a:xfrm>
            <a:off x="0" y="0"/>
            <a:ext cx="619125" cy="600075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3</a:t>
            </a:r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1192455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59170-CBB1-904F-8D52-EABE6132A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864CBC2-4039-2AE7-A914-4DFC57C08F95}"/>
              </a:ext>
            </a:extLst>
          </p:cNvPr>
          <p:cNvSpPr txBox="1"/>
          <p:nvPr/>
        </p:nvSpPr>
        <p:spPr>
          <a:xfrm>
            <a:off x="956733" y="1591733"/>
            <a:ext cx="5139267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ea typeface="+mn-lt"/>
                <a:cs typeface="+mn-lt"/>
              </a:rPr>
              <a:t>🌱 </a:t>
            </a:r>
            <a:r>
              <a:rPr lang="fr-FR" sz="2000" b="1"/>
              <a:t>Sources</a:t>
            </a:r>
            <a:r>
              <a:rPr lang="fr-FR" sz="2000" b="1">
                <a:ea typeface="+mn-lt"/>
                <a:cs typeface="+mn-lt"/>
              </a:rPr>
              <a:t> de revenus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Financements participatifs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Subventions locales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Ventes groupées dans les réseaux maraîchers</a:t>
            </a:r>
          </a:p>
          <a:p>
            <a:pPr marL="285750" indent="-285750">
              <a:buFont typeface="Arial,Sans-Serif"/>
              <a:buChar char="•"/>
            </a:pPr>
            <a:endParaRPr lang="fr-FR" sz="2000">
              <a:ea typeface="Calibri"/>
              <a:cs typeface="Calibri"/>
            </a:endParaRPr>
          </a:p>
          <a:p>
            <a:r>
              <a:rPr lang="fr-FR" sz="2000"/>
              <a:t>👨‍🔧 </a:t>
            </a:r>
            <a:r>
              <a:rPr lang="fr-FR" sz="2000" b="1"/>
              <a:t>Ressources</a:t>
            </a:r>
            <a:r>
              <a:rPr lang="fr-FR" sz="2000" b="1">
                <a:ea typeface="+mn-lt"/>
                <a:cs typeface="+mn-lt"/>
              </a:rPr>
              <a:t> clés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Équipe technique dédiée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Conseillers spécialisés maraîchage</a:t>
            </a:r>
          </a:p>
          <a:p>
            <a:pPr marL="285750" indent="-285750">
              <a:buFont typeface="Arial,Sans-Serif"/>
              <a:buChar char="•"/>
            </a:pPr>
            <a:endParaRPr lang="fr-FR" sz="2000">
              <a:ea typeface="Calibri"/>
              <a:cs typeface="Calibri"/>
            </a:endParaRPr>
          </a:p>
          <a:p>
            <a:r>
              <a:rPr lang="fr-FR" sz="2000"/>
              <a:t>🛠️ </a:t>
            </a:r>
            <a:r>
              <a:rPr lang="fr-FR" sz="2000" b="1"/>
              <a:t>Activités</a:t>
            </a:r>
            <a:r>
              <a:rPr lang="fr-FR" sz="2000" b="1">
                <a:ea typeface="+mn-lt"/>
                <a:cs typeface="+mn-lt"/>
              </a:rPr>
              <a:t> clés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Démonstrations sur site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Ateliers pratiques et retours d’expérience</a:t>
            </a:r>
            <a:endParaRPr lang="fr-FR" sz="2000">
              <a:ea typeface="Calibri"/>
              <a:cs typeface="Calibri"/>
            </a:endParaRPr>
          </a:p>
          <a:p>
            <a:endParaRPr lang="fr-FR" sz="2000">
              <a:ea typeface="+mn-lt"/>
              <a:cs typeface="+mn-lt"/>
            </a:endParaRPr>
          </a:p>
          <a:p>
            <a:endParaRPr lang="fr-FR" sz="2000">
              <a:ea typeface="Calibri"/>
              <a:cs typeface="Calibri"/>
            </a:endParaRPr>
          </a:p>
          <a:p>
            <a:endParaRPr lang="fr-FR" sz="2000">
              <a:ea typeface="Calibri"/>
              <a:cs typeface="Calibri"/>
            </a:endParaRPr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BCA2CDC2-618A-2065-A02A-58762918F8B5}"/>
              </a:ext>
            </a:extLst>
          </p:cNvPr>
          <p:cNvSpPr txBox="1">
            <a:spLocks/>
          </p:cNvSpPr>
          <p:nvPr/>
        </p:nvSpPr>
        <p:spPr>
          <a:xfrm>
            <a:off x="600307" y="2015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ea typeface="+mj-lt"/>
                <a:cs typeface="+mj-lt"/>
              </a:rPr>
              <a:t>🤝 </a:t>
            </a:r>
            <a:r>
              <a:rPr lang="fr-FR" b="1">
                <a:ea typeface="+mj-lt"/>
                <a:cs typeface="+mj-lt"/>
              </a:rPr>
              <a:t>BMC Social – Maraîchage </a:t>
            </a:r>
            <a:endParaRPr lang="fr-FR">
              <a:ea typeface="+mj-lt"/>
              <a:cs typeface="+mj-lt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0DE52D9-AF43-39A8-C97B-249AA4460E21}"/>
              </a:ext>
            </a:extLst>
          </p:cNvPr>
          <p:cNvSpPr txBox="1"/>
          <p:nvPr/>
        </p:nvSpPr>
        <p:spPr>
          <a:xfrm>
            <a:off x="6096000" y="1591733"/>
            <a:ext cx="5139267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ea typeface="+mn-lt"/>
                <a:cs typeface="+mn-lt"/>
              </a:rPr>
              <a:t>👥 </a:t>
            </a:r>
            <a:r>
              <a:rPr lang="fr-FR" sz="2000" b="1"/>
              <a:t>Partenaires clés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/>
              <a:t>Associations de maraîchers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/>
              <a:t>Réseaux bio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/>
              <a:t>Start-up </a:t>
            </a:r>
            <a:r>
              <a:rPr lang="fr-FR" sz="2000" err="1"/>
              <a:t>AgTech</a:t>
            </a:r>
            <a:endParaRPr lang="fr-FR" sz="2000">
              <a:ea typeface="+mn-lt"/>
              <a:cs typeface="+mn-lt"/>
            </a:endParaRPr>
          </a:p>
          <a:p>
            <a:endParaRPr lang="fr-FR" sz="2000">
              <a:ea typeface="+mn-lt"/>
              <a:cs typeface="+mn-lt"/>
            </a:endParaRPr>
          </a:p>
          <a:p>
            <a:r>
              <a:rPr lang="fr-FR" sz="2000">
                <a:ea typeface="+mn-lt"/>
                <a:cs typeface="+mn-lt"/>
              </a:rPr>
              <a:t>📊 </a:t>
            </a:r>
            <a:r>
              <a:rPr lang="fr-FR" sz="2000" b="1"/>
              <a:t>Structure </a:t>
            </a:r>
            <a:r>
              <a:rPr lang="fr-FR" sz="2000" b="1">
                <a:ea typeface="+mn-lt"/>
                <a:cs typeface="+mn-lt"/>
              </a:rPr>
              <a:t>des coûts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35 % formation &amp; animation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25 % support technique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40 % communication &amp; sensibilisation</a:t>
            </a:r>
          </a:p>
          <a:p>
            <a:pPr marL="285750" indent="-285750">
              <a:buFont typeface="Arial,Sans-Serif"/>
              <a:buChar char="•"/>
            </a:pPr>
            <a:endParaRPr lang="fr-FR" sz="2000">
              <a:ea typeface="+mn-lt"/>
              <a:cs typeface="+mn-lt"/>
            </a:endParaRPr>
          </a:p>
          <a:p>
            <a:endParaRPr lang="fr-FR" sz="2000">
              <a:ea typeface="+mn-lt"/>
              <a:cs typeface="+mn-lt"/>
            </a:endParaRPr>
          </a:p>
          <a:p>
            <a:endParaRPr lang="fr-FR" sz="2000">
              <a:ea typeface="Calibri"/>
              <a:cs typeface="Calibri"/>
            </a:endParaRPr>
          </a:p>
          <a:p>
            <a:endParaRPr lang="fr-FR" sz="2000">
              <a:ea typeface="Calibri"/>
              <a:cs typeface="Calibri"/>
            </a:endParaRPr>
          </a:p>
        </p:txBody>
      </p:sp>
      <p:sp>
        <p:nvSpPr>
          <p:cNvPr id="2" name="Espace réservé du numéro de diapositive 12">
            <a:extLst>
              <a:ext uri="{FF2B5EF4-FFF2-40B4-BE49-F238E27FC236}">
                <a16:creationId xmlns:a16="http://schemas.microsoft.com/office/drawing/2014/main" id="{87CA3993-C0CF-F174-C7C0-006EB726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79C093EE-480A-477E-A41C-0E830873CFF1}" type="slidenum">
              <a:rPr lang="fr-FR" sz="2000" b="1" smtClean="0">
                <a:solidFill>
                  <a:schemeClr val="bg1"/>
                </a:solidFill>
              </a:rPr>
              <a:t>11</a:t>
            </a:fld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9328CE-0116-84E3-5AB9-14AAC73214C0}"/>
              </a:ext>
            </a:extLst>
          </p:cNvPr>
          <p:cNvSpPr/>
          <p:nvPr/>
        </p:nvSpPr>
        <p:spPr>
          <a:xfrm>
            <a:off x="0" y="0"/>
            <a:ext cx="619125" cy="600075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13575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DA37B-3BE2-CC7A-3BF0-4377B25CB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BBF753D-662B-715A-72DA-83508F2CB477}"/>
              </a:ext>
            </a:extLst>
          </p:cNvPr>
          <p:cNvSpPr txBox="1">
            <a:spLocks/>
          </p:cNvSpPr>
          <p:nvPr/>
        </p:nvSpPr>
        <p:spPr>
          <a:xfrm>
            <a:off x="623047" y="1520825"/>
            <a:ext cx="10515600" cy="487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>
              <a:ea typeface="Calibri"/>
              <a:cs typeface="Calibri"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760CA43-B740-9090-3495-A62C3709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858" y="1714113"/>
            <a:ext cx="5293111" cy="463941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fr-FR" sz="2000">
                <a:ea typeface="+mn-lt"/>
                <a:cs typeface="+mn-lt"/>
              </a:rPr>
              <a:t>🌍 </a:t>
            </a:r>
            <a:r>
              <a:rPr lang="fr-FR" sz="2000" b="1">
                <a:ea typeface="+mn-lt"/>
                <a:cs typeface="+mn-lt"/>
              </a:rPr>
              <a:t>Segments clients</a:t>
            </a:r>
          </a:p>
          <a:p>
            <a:r>
              <a:rPr lang="fr-FR" sz="2000">
                <a:ea typeface="+mn-lt"/>
                <a:cs typeface="+mn-lt"/>
              </a:rPr>
              <a:t>Maraîchers engagés (bio, HVE, circuits courts)</a:t>
            </a:r>
          </a:p>
          <a:p>
            <a:pPr>
              <a:buNone/>
            </a:pPr>
            <a:endParaRPr lang="fr-FR" sz="2000">
              <a:ea typeface="Calibri"/>
              <a:cs typeface="Calibri"/>
            </a:endParaRPr>
          </a:p>
          <a:p>
            <a:pPr>
              <a:buNone/>
            </a:pPr>
            <a:r>
              <a:rPr lang="fr-FR" sz="2000">
                <a:ea typeface="+mn-lt"/>
                <a:cs typeface="+mn-lt"/>
              </a:rPr>
              <a:t>💡 </a:t>
            </a:r>
            <a:r>
              <a:rPr lang="fr-FR" sz="2000" b="1">
                <a:ea typeface="+mn-lt"/>
                <a:cs typeface="+mn-lt"/>
              </a:rPr>
              <a:t>Proposition de valeur</a:t>
            </a:r>
          </a:p>
          <a:p>
            <a:r>
              <a:rPr lang="fr-FR" sz="2000">
                <a:ea typeface="+mn-lt"/>
                <a:cs typeface="+mn-lt"/>
              </a:rPr>
              <a:t>-20 % d’intrants</a:t>
            </a:r>
          </a:p>
          <a:p>
            <a:r>
              <a:rPr lang="fr-FR" sz="2000">
                <a:ea typeface="+mn-lt"/>
                <a:cs typeface="+mn-lt"/>
              </a:rPr>
              <a:t>Augmentation du rendement des productions</a:t>
            </a:r>
          </a:p>
          <a:p>
            <a:endParaRPr lang="fr-FR" sz="2000">
              <a:ea typeface="+mn-lt"/>
              <a:cs typeface="+mn-lt"/>
            </a:endParaRPr>
          </a:p>
          <a:p>
            <a:pPr>
              <a:buNone/>
            </a:pPr>
            <a:r>
              <a:rPr lang="fr-FR" sz="2000">
                <a:ea typeface="+mn-lt"/>
                <a:cs typeface="+mn-lt"/>
              </a:rPr>
              <a:t>🛒 </a:t>
            </a:r>
            <a:r>
              <a:rPr lang="fr-FR" sz="2000" b="1">
                <a:ea typeface="+mn-lt"/>
                <a:cs typeface="+mn-lt"/>
              </a:rPr>
              <a:t>Canaux de diffusion</a:t>
            </a:r>
          </a:p>
          <a:p>
            <a:r>
              <a:rPr lang="fr-FR" sz="2000">
                <a:ea typeface="+mn-lt"/>
                <a:cs typeface="+mn-lt"/>
              </a:rPr>
              <a:t>Kits prêts à l’emploi via réseaux agricoles et magasins spécialisés</a:t>
            </a:r>
          </a:p>
          <a:p>
            <a:r>
              <a:rPr lang="fr-FR" sz="2000">
                <a:ea typeface="+mn-lt"/>
                <a:cs typeface="+mn-lt"/>
              </a:rPr>
              <a:t>30 % des ventes lors de démonstrations terrain</a:t>
            </a:r>
            <a:endParaRPr lang="fr-FR" sz="2000">
              <a:ea typeface="Calibri"/>
              <a:cs typeface="Calibri"/>
            </a:endParaRPr>
          </a:p>
          <a:p>
            <a:pPr>
              <a:buNone/>
            </a:pPr>
            <a:endParaRPr lang="fr-FR" sz="2000">
              <a:ea typeface="Calibri"/>
              <a:cs typeface="Calibri"/>
            </a:endParaRPr>
          </a:p>
          <a:p>
            <a:pPr>
              <a:buNone/>
            </a:pPr>
            <a:endParaRPr lang="fr-FR" sz="2000">
              <a:ea typeface="Calibri"/>
              <a:cs typeface="Calibri"/>
            </a:endParaRPr>
          </a:p>
          <a:p>
            <a:endParaRPr lang="fr-FR" sz="2000">
              <a:ea typeface="Calibri"/>
              <a:cs typeface="Calibri"/>
            </a:endParaRPr>
          </a:p>
        </p:txBody>
      </p:sp>
      <p:sp>
        <p:nvSpPr>
          <p:cNvPr id="8" name="Titre 3">
            <a:extLst>
              <a:ext uri="{FF2B5EF4-FFF2-40B4-BE49-F238E27FC236}">
                <a16:creationId xmlns:a16="http://schemas.microsoft.com/office/drawing/2014/main" id="{E6916F0C-1E63-66C9-8041-7A5E5A610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fr-FR">
                <a:ea typeface="+mj-lt"/>
                <a:cs typeface="+mj-lt"/>
              </a:rPr>
              <a:t>🌿 </a:t>
            </a:r>
            <a:r>
              <a:rPr lang="fr-FR" b="1">
                <a:ea typeface="+mj-lt"/>
                <a:cs typeface="+mj-lt"/>
              </a:rPr>
              <a:t>BMC Environnemental – Maraîchage </a:t>
            </a:r>
            <a:endParaRPr lang="fr-FR" b="1">
              <a:ea typeface="Calibri Light"/>
              <a:cs typeface="Calibri Light"/>
            </a:endParaRPr>
          </a:p>
        </p:txBody>
      </p:sp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3A6E56E4-1402-2442-252B-25CC94FC979E}"/>
              </a:ext>
            </a:extLst>
          </p:cNvPr>
          <p:cNvSpPr txBox="1">
            <a:spLocks/>
          </p:cNvSpPr>
          <p:nvPr/>
        </p:nvSpPr>
        <p:spPr>
          <a:xfrm>
            <a:off x="5878551" y="1243903"/>
            <a:ext cx="5553307" cy="48996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fr-FR" b="1">
              <a:ea typeface="Calibri"/>
              <a:cs typeface="Calibri"/>
            </a:endParaRPr>
          </a:p>
          <a:p>
            <a:pPr>
              <a:buNone/>
            </a:pPr>
            <a:r>
              <a:rPr lang="fr-FR" sz="2000">
                <a:ea typeface="+mn-lt"/>
                <a:cs typeface="+mn-lt"/>
              </a:rPr>
              <a:t>🧠 </a:t>
            </a:r>
            <a:r>
              <a:rPr lang="fr-FR" sz="2000" b="1">
                <a:ea typeface="+mn-lt"/>
                <a:cs typeface="+mn-lt"/>
              </a:rPr>
              <a:t>Relations clients</a:t>
            </a:r>
          </a:p>
          <a:p>
            <a:r>
              <a:rPr lang="fr-FR" sz="2000">
                <a:ea typeface="+mn-lt"/>
                <a:cs typeface="+mn-lt"/>
              </a:rPr>
              <a:t>Sensibilisation aux impacts environnementaux</a:t>
            </a:r>
          </a:p>
          <a:p>
            <a:r>
              <a:rPr lang="fr-FR" sz="2000">
                <a:ea typeface="+mn-lt"/>
                <a:cs typeface="+mn-lt"/>
              </a:rPr>
              <a:t>Ateliers de gestion durable de l’eau</a:t>
            </a:r>
            <a:endParaRPr lang="fr-FR" sz="2000">
              <a:ea typeface="Calibri"/>
              <a:cs typeface="Calibri"/>
            </a:endParaRPr>
          </a:p>
          <a:p>
            <a:pPr>
              <a:buNone/>
            </a:pPr>
            <a:endParaRPr lang="fr-FR" sz="2000">
              <a:ea typeface="+mn-lt"/>
              <a:cs typeface="+mn-lt"/>
            </a:endParaRPr>
          </a:p>
          <a:p>
            <a:pPr>
              <a:buNone/>
            </a:pPr>
            <a:r>
              <a:rPr lang="fr-FR" sz="2000">
                <a:ea typeface="+mn-lt"/>
                <a:cs typeface="+mn-lt"/>
              </a:rPr>
              <a:t>💶 </a:t>
            </a:r>
            <a:r>
              <a:rPr lang="fr-FR" sz="2000" b="1">
                <a:ea typeface="+mn-lt"/>
                <a:cs typeface="+mn-lt"/>
              </a:rPr>
              <a:t>Sources de revenus</a:t>
            </a:r>
          </a:p>
          <a:p>
            <a:pPr>
              <a:spcBef>
                <a:spcPts val="225"/>
              </a:spcBef>
            </a:pPr>
            <a:r>
              <a:rPr lang="fr-FR" sz="2000">
                <a:ea typeface="+mn-lt"/>
                <a:cs typeface="+mn-lt"/>
              </a:rPr>
              <a:t>Subventions environnementales (PCAE (</a:t>
            </a:r>
            <a:r>
              <a:rPr lang="fr-FR" sz="2000"/>
              <a:t>Plan de compétitivité et d'adaptation des exploitations agricoles)</a:t>
            </a:r>
            <a:r>
              <a:rPr lang="fr-FR" sz="2000">
                <a:ea typeface="+mn-lt"/>
                <a:cs typeface="+mn-lt"/>
              </a:rPr>
              <a:t>, Agence de l’Eau)</a:t>
            </a:r>
          </a:p>
          <a:p>
            <a:r>
              <a:rPr lang="fr-FR" sz="2000">
                <a:ea typeface="+mn-lt"/>
                <a:cs typeface="+mn-lt"/>
              </a:rPr>
              <a:t>Jusqu’à 40 % du coût pris en charge</a:t>
            </a:r>
            <a:endParaRPr lang="fr-FR" sz="2000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None/>
            </a:pPr>
            <a:endParaRPr lang="fr-FR" sz="2200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</p:txBody>
      </p:sp>
      <p:sp>
        <p:nvSpPr>
          <p:cNvPr id="2" name="Espace réservé du numéro de diapositive 12">
            <a:extLst>
              <a:ext uri="{FF2B5EF4-FFF2-40B4-BE49-F238E27FC236}">
                <a16:creationId xmlns:a16="http://schemas.microsoft.com/office/drawing/2014/main" id="{2B5104C4-97E7-EE8B-8AA9-91EA73BD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79C093EE-480A-477E-A41C-0E830873CFF1}" type="slidenum">
              <a:rPr lang="fr-FR" sz="2000" b="1" smtClean="0">
                <a:solidFill>
                  <a:schemeClr val="bg1"/>
                </a:solidFill>
              </a:rPr>
              <a:t>12</a:t>
            </a:fld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BAAB7F-BAFA-AB3B-32F1-A6BF6F2C3F9F}"/>
              </a:ext>
            </a:extLst>
          </p:cNvPr>
          <p:cNvSpPr/>
          <p:nvPr/>
        </p:nvSpPr>
        <p:spPr>
          <a:xfrm>
            <a:off x="0" y="0"/>
            <a:ext cx="619125" cy="600075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3</a:t>
            </a:r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4193341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B64ED-E35D-B93E-9413-04DFE1B70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0F0D7751-F9A5-52E1-EC19-77E72CCDB1DD}"/>
              </a:ext>
            </a:extLst>
          </p:cNvPr>
          <p:cNvSpPr txBox="1">
            <a:spLocks/>
          </p:cNvSpPr>
          <p:nvPr/>
        </p:nvSpPr>
        <p:spPr>
          <a:xfrm>
            <a:off x="623047" y="1520825"/>
            <a:ext cx="10515600" cy="487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>
              <a:ea typeface="Calibri"/>
              <a:cs typeface="Calibri"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E1CD66C-4AB7-D8F2-2F7D-F7B6A8DC6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0958"/>
            <a:ext cx="4949283" cy="353680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fr-FR" sz="2000">
                <a:ea typeface="+mn-lt"/>
                <a:cs typeface="+mn-lt"/>
              </a:rPr>
              <a:t>🔋 </a:t>
            </a:r>
            <a:r>
              <a:rPr lang="fr-FR" sz="2000" b="1">
                <a:ea typeface="+mn-lt"/>
                <a:cs typeface="+mn-lt"/>
              </a:rPr>
              <a:t>Ressources clés</a:t>
            </a:r>
          </a:p>
          <a:p>
            <a:r>
              <a:rPr lang="fr-FR" sz="2000">
                <a:ea typeface="+mn-lt"/>
                <a:cs typeface="+mn-lt"/>
              </a:rPr>
              <a:t>Matériaux recyclables</a:t>
            </a:r>
          </a:p>
          <a:p>
            <a:r>
              <a:rPr lang="fr-FR" sz="2000">
                <a:ea typeface="+mn-lt"/>
                <a:cs typeface="+mn-lt"/>
              </a:rPr>
              <a:t>Capteurs basse conso</a:t>
            </a:r>
          </a:p>
          <a:p>
            <a:r>
              <a:rPr lang="fr-FR" sz="2000">
                <a:ea typeface="+mn-lt"/>
                <a:cs typeface="+mn-lt"/>
              </a:rPr>
              <a:t>Panneaux solaires</a:t>
            </a:r>
            <a:endParaRPr lang="fr-FR" sz="2000">
              <a:ea typeface="Calibri"/>
              <a:cs typeface="Calibri"/>
            </a:endParaRPr>
          </a:p>
          <a:p>
            <a:pPr>
              <a:buNone/>
            </a:pPr>
            <a:endParaRPr lang="fr-FR" sz="2000">
              <a:ea typeface="+mn-lt"/>
              <a:cs typeface="+mn-lt"/>
            </a:endParaRPr>
          </a:p>
          <a:p>
            <a:pPr>
              <a:buNone/>
            </a:pPr>
            <a:r>
              <a:rPr lang="fr-FR" sz="2000">
                <a:ea typeface="+mn-lt"/>
                <a:cs typeface="+mn-lt"/>
              </a:rPr>
              <a:t>🔎 </a:t>
            </a:r>
            <a:r>
              <a:rPr lang="fr-FR" sz="2000" b="1">
                <a:ea typeface="+mn-lt"/>
                <a:cs typeface="+mn-lt"/>
              </a:rPr>
              <a:t>Activités clés</a:t>
            </a:r>
          </a:p>
          <a:p>
            <a:r>
              <a:rPr lang="fr-FR" sz="2000">
                <a:ea typeface="+mn-lt"/>
                <a:cs typeface="+mn-lt"/>
              </a:rPr>
              <a:t>Suivi des économies d’eau, d’intrants, …</a:t>
            </a:r>
          </a:p>
          <a:p>
            <a:r>
              <a:rPr lang="fr-FR" sz="2000" err="1">
                <a:ea typeface="+mn-lt"/>
                <a:cs typeface="+mn-lt"/>
              </a:rPr>
              <a:t>Reporting</a:t>
            </a:r>
            <a:r>
              <a:rPr lang="fr-FR" sz="2000">
                <a:ea typeface="+mn-lt"/>
                <a:cs typeface="+mn-lt"/>
              </a:rPr>
              <a:t> environnemental</a:t>
            </a:r>
            <a:endParaRPr lang="fr-FR" sz="2000">
              <a:ea typeface="Calibri"/>
              <a:cs typeface="Calibri"/>
            </a:endParaRPr>
          </a:p>
          <a:p>
            <a:pPr>
              <a:buNone/>
            </a:pPr>
            <a:endParaRPr lang="fr-FR" sz="2000" b="1">
              <a:ea typeface="Calibri"/>
              <a:cs typeface="Calibri"/>
            </a:endParaRPr>
          </a:p>
          <a:p>
            <a:pPr>
              <a:buNone/>
            </a:pPr>
            <a:endParaRPr lang="fr-FR" sz="2000">
              <a:ea typeface="Calibri"/>
              <a:cs typeface="Calibri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06EF119-5DE5-D6D9-4FCA-CD368A751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+mj-lt"/>
                <a:cs typeface="+mj-lt"/>
              </a:rPr>
              <a:t>🌿 </a:t>
            </a:r>
            <a:r>
              <a:rPr lang="fr-FR" b="1">
                <a:ea typeface="+mj-lt"/>
                <a:cs typeface="+mj-lt"/>
              </a:rPr>
              <a:t>BMC Environnemental – Maraîchage </a:t>
            </a:r>
            <a:endParaRPr lang="fr-FR" b="1">
              <a:ea typeface="Calibri Light"/>
              <a:cs typeface="Calibri Light"/>
            </a:endParaRPr>
          </a:p>
        </p:txBody>
      </p:sp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8CE4FD16-88C0-294A-600C-53EF92037BA0}"/>
              </a:ext>
            </a:extLst>
          </p:cNvPr>
          <p:cNvSpPr txBox="1">
            <a:spLocks/>
          </p:cNvSpPr>
          <p:nvPr/>
        </p:nvSpPr>
        <p:spPr>
          <a:xfrm>
            <a:off x="6352478" y="1900958"/>
            <a:ext cx="5135888" cy="4760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2000">
                <a:ea typeface="+mn-lt"/>
                <a:cs typeface="+mn-lt"/>
              </a:rPr>
              <a:t>🌐 </a:t>
            </a:r>
            <a:r>
              <a:rPr lang="fr-FR" sz="2000" b="1">
                <a:ea typeface="+mn-lt"/>
                <a:cs typeface="+mn-lt"/>
              </a:rPr>
              <a:t>Partenaires clés</a:t>
            </a:r>
          </a:p>
          <a:p>
            <a:r>
              <a:rPr lang="fr-FR" sz="2000">
                <a:ea typeface="+mn-lt"/>
                <a:cs typeface="+mn-lt"/>
              </a:rPr>
              <a:t>Agences de l’eau</a:t>
            </a:r>
          </a:p>
          <a:p>
            <a:r>
              <a:rPr lang="fr-FR" sz="2000">
                <a:ea typeface="+mn-lt"/>
                <a:cs typeface="+mn-lt"/>
              </a:rPr>
              <a:t>Associations environnementales</a:t>
            </a:r>
          </a:p>
          <a:p>
            <a:r>
              <a:rPr lang="fr-FR" sz="2000">
                <a:ea typeface="+mn-lt"/>
                <a:cs typeface="+mn-lt"/>
              </a:rPr>
              <a:t>Fournisseurs d’ENR</a:t>
            </a:r>
            <a:endParaRPr lang="fr-FR" sz="2000">
              <a:ea typeface="Calibri"/>
              <a:cs typeface="Calibri"/>
            </a:endParaRPr>
          </a:p>
          <a:p>
            <a:pPr>
              <a:buNone/>
            </a:pPr>
            <a:endParaRPr lang="fr-FR" sz="2000">
              <a:ea typeface="+mn-lt"/>
              <a:cs typeface="+mn-lt"/>
            </a:endParaRPr>
          </a:p>
          <a:p>
            <a:pPr>
              <a:buNone/>
            </a:pPr>
            <a:r>
              <a:rPr lang="fr-FR" sz="2000">
                <a:ea typeface="+mn-lt"/>
                <a:cs typeface="+mn-lt"/>
              </a:rPr>
              <a:t>🧾 </a:t>
            </a:r>
            <a:r>
              <a:rPr lang="fr-FR" sz="2000" b="1">
                <a:ea typeface="+mn-lt"/>
                <a:cs typeface="+mn-lt"/>
              </a:rPr>
              <a:t>Structure des coûts</a:t>
            </a:r>
          </a:p>
          <a:p>
            <a:r>
              <a:rPr lang="fr-FR" sz="2000">
                <a:ea typeface="+mn-lt"/>
                <a:cs typeface="+mn-lt"/>
              </a:rPr>
              <a:t>30 % développement durable</a:t>
            </a:r>
          </a:p>
          <a:p>
            <a:r>
              <a:rPr lang="fr-FR" sz="2000">
                <a:ea typeface="+mn-lt"/>
                <a:cs typeface="+mn-lt"/>
              </a:rPr>
              <a:t>25 % maintenance écologique</a:t>
            </a:r>
          </a:p>
          <a:p>
            <a:r>
              <a:rPr lang="fr-FR" sz="2000">
                <a:ea typeface="+mn-lt"/>
                <a:cs typeface="+mn-lt"/>
              </a:rPr>
              <a:t>45 % suivi environnemental</a:t>
            </a:r>
            <a:endParaRPr lang="fr-FR" sz="2000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None/>
            </a:pPr>
            <a:endParaRPr lang="fr-FR" sz="2000">
              <a:ea typeface="Calibri"/>
              <a:cs typeface="Calibri"/>
            </a:endParaRPr>
          </a:p>
        </p:txBody>
      </p:sp>
      <p:sp>
        <p:nvSpPr>
          <p:cNvPr id="2" name="Espace réservé du numéro de diapositive 12">
            <a:extLst>
              <a:ext uri="{FF2B5EF4-FFF2-40B4-BE49-F238E27FC236}">
                <a16:creationId xmlns:a16="http://schemas.microsoft.com/office/drawing/2014/main" id="{AED3452F-C0A4-F0A1-3511-7A1901854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79C093EE-480A-477E-A41C-0E830873CFF1}" type="slidenum">
              <a:rPr lang="fr-FR" sz="2000" b="1" smtClean="0">
                <a:solidFill>
                  <a:schemeClr val="bg1"/>
                </a:solidFill>
              </a:rPr>
              <a:t>13</a:t>
            </a:fld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D24DB4-B65E-CAC5-504A-3C485CFBC9AA}"/>
              </a:ext>
            </a:extLst>
          </p:cNvPr>
          <p:cNvSpPr/>
          <p:nvPr/>
        </p:nvSpPr>
        <p:spPr>
          <a:xfrm>
            <a:off x="0" y="0"/>
            <a:ext cx="619125" cy="600075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3</a:t>
            </a:r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3335678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E7133B-ED34-A583-2899-39F012875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0" i="0">
                <a:effectLst/>
                <a:latin typeface="-apple-system"/>
              </a:rPr>
              <a:t>Temps </a:t>
            </a:r>
            <a:r>
              <a:rPr lang="fr-FR">
                <a:latin typeface="-apple-system"/>
              </a:rPr>
              <a:t>Protocole</a:t>
            </a:r>
            <a:r>
              <a:rPr lang="fr-FR" b="0" i="0">
                <a:effectLst/>
                <a:latin typeface="-apple-system"/>
              </a:rPr>
              <a:t> </a:t>
            </a:r>
            <a:r>
              <a:rPr lang="fr-FR" err="1">
                <a:latin typeface="-apple-system"/>
              </a:rPr>
              <a:t>Zigbee</a:t>
            </a:r>
            <a:endParaRPr lang="fr-FR" err="1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B4D7B64-02E2-40A2-2F73-E8D4B8416B3D}"/>
              </a:ext>
            </a:extLst>
          </p:cNvPr>
          <p:cNvSpPr txBox="1"/>
          <p:nvPr/>
        </p:nvSpPr>
        <p:spPr>
          <a:xfrm>
            <a:off x="839407" y="3459935"/>
            <a:ext cx="6265618" cy="138499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 sz="1400" b="1">
                <a:ea typeface="Calibri"/>
                <a:cs typeface="Calibri"/>
              </a:rPr>
              <a:t>Pourquoi 100 octets -&gt; Dans l'IoT généralement on retrouve :</a:t>
            </a:r>
            <a:endParaRPr lang="en-US" sz="1400" b="1">
              <a:ea typeface="Calibri"/>
              <a:cs typeface="Calibri"/>
            </a:endParaRPr>
          </a:p>
          <a:p>
            <a:pPr marL="171450" indent="-171450" algn="just">
              <a:buFont typeface="Arial,Sans-Serif"/>
              <a:buChar char="•"/>
            </a:pPr>
            <a:r>
              <a:rPr lang="fr-FR" sz="1400">
                <a:ea typeface="Calibri"/>
                <a:cs typeface="Calibri"/>
              </a:rPr>
              <a:t>Entre 10 &amp; 50 octets pour les relevés.</a:t>
            </a:r>
            <a:endParaRPr lang="en-US" sz="1400">
              <a:ea typeface="Calibri"/>
              <a:cs typeface="Calibri"/>
            </a:endParaRPr>
          </a:p>
          <a:p>
            <a:pPr marL="171450" indent="-171450" algn="just">
              <a:buFont typeface="Arial,Sans-Serif"/>
              <a:buChar char="•"/>
            </a:pPr>
            <a:r>
              <a:rPr lang="fr-FR" sz="1400">
                <a:ea typeface="Calibri"/>
                <a:cs typeface="Calibri"/>
              </a:rPr>
              <a:t>Entre 20 &amp; 30 octets pour les en-têtes (ici </a:t>
            </a:r>
            <a:r>
              <a:rPr lang="fr-FR" sz="1400" err="1">
                <a:ea typeface="Calibri"/>
                <a:cs typeface="Calibri"/>
              </a:rPr>
              <a:t>Zigbee</a:t>
            </a:r>
            <a:r>
              <a:rPr lang="fr-FR" sz="1400">
                <a:ea typeface="Calibri"/>
                <a:cs typeface="Calibri"/>
              </a:rPr>
              <a:t>).</a:t>
            </a:r>
            <a:endParaRPr lang="en-US" sz="1400">
              <a:ea typeface="Calibri"/>
              <a:cs typeface="Calibri"/>
            </a:endParaRPr>
          </a:p>
          <a:p>
            <a:pPr marL="171450" indent="-171450" algn="just">
              <a:buFont typeface="Arial,Sans-Serif"/>
              <a:buChar char="•"/>
            </a:pPr>
            <a:r>
              <a:rPr lang="fr-FR" sz="1400">
                <a:ea typeface="Calibri"/>
                <a:cs typeface="Calibri"/>
              </a:rPr>
              <a:t>Quelques octets pour ajouter des informations de sécurités ou contrôle.</a:t>
            </a:r>
            <a:endParaRPr lang="en-US" sz="1400">
              <a:ea typeface="Calibri"/>
              <a:cs typeface="Calibri"/>
            </a:endParaRPr>
          </a:p>
          <a:p>
            <a:pPr marL="171450" indent="-171450" algn="just">
              <a:buFont typeface="Arial,Sans-Serif"/>
              <a:buChar char="•"/>
            </a:pPr>
            <a:r>
              <a:rPr lang="fr-FR" sz="1400" err="1">
                <a:ea typeface="Calibri"/>
                <a:cs typeface="Calibri"/>
              </a:rPr>
              <a:t>Zigbee</a:t>
            </a:r>
            <a:r>
              <a:rPr lang="fr-FR" sz="1400">
                <a:ea typeface="Calibri"/>
                <a:cs typeface="Calibri"/>
              </a:rPr>
              <a:t> 127 octets max (sans ajout externe).</a:t>
            </a:r>
            <a:endParaRPr lang="en-US" sz="1400">
              <a:ea typeface="Calibri"/>
              <a:cs typeface="Calibri"/>
            </a:endParaRPr>
          </a:p>
          <a:p>
            <a:pPr algn="just"/>
            <a:r>
              <a:rPr lang="fr-FR" sz="1400" i="1">
                <a:ea typeface="Calibri"/>
                <a:cs typeface="Calibri"/>
              </a:rPr>
              <a:t>(Le temps est calculé t = N octets * 8 /250 kbps)</a:t>
            </a:r>
            <a:endParaRPr lang="en-US" sz="1400" i="1">
              <a:ea typeface="Calibri"/>
              <a:cs typeface="Calibri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8645C1-9562-C142-1AF5-0F27881DC4EF}"/>
              </a:ext>
            </a:extLst>
          </p:cNvPr>
          <p:cNvSpPr txBox="1"/>
          <p:nvPr/>
        </p:nvSpPr>
        <p:spPr>
          <a:xfrm>
            <a:off x="836074" y="5028927"/>
            <a:ext cx="10514621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 sz="1400" b="1">
                <a:ea typeface="Calibri"/>
                <a:cs typeface="Calibri"/>
              </a:rPr>
              <a:t>Glossaire :</a:t>
            </a:r>
          </a:p>
          <a:p>
            <a:pPr marL="285750" indent="-285750" algn="just">
              <a:buFont typeface="Arial,Sans-Serif"/>
              <a:buChar char="•"/>
            </a:pPr>
            <a:r>
              <a:rPr lang="fr-FR" sz="1400" err="1">
                <a:ea typeface="Calibri"/>
                <a:cs typeface="Calibri"/>
              </a:rPr>
              <a:t>SuperTrame</a:t>
            </a:r>
            <a:r>
              <a:rPr lang="fr-FR" sz="1400">
                <a:ea typeface="Calibri"/>
                <a:cs typeface="Calibri"/>
              </a:rPr>
              <a:t> : la trame directive disant aux appareils de récupérer les données des capteurs et de les transmettre (permet la mise en veille entre les </a:t>
            </a:r>
            <a:r>
              <a:rPr lang="fr-FR" sz="1400" err="1">
                <a:ea typeface="Calibri"/>
                <a:cs typeface="Calibri"/>
              </a:rPr>
              <a:t>SuperTrames</a:t>
            </a:r>
            <a:r>
              <a:rPr lang="fr-FR" sz="1400">
                <a:ea typeface="Calibri"/>
                <a:cs typeface="Calibri"/>
              </a:rPr>
              <a:t>).</a:t>
            </a:r>
          </a:p>
          <a:p>
            <a:pPr marL="285750" indent="-285750" algn="just">
              <a:buFont typeface="Arial,Sans-Serif"/>
              <a:buChar char="•"/>
            </a:pPr>
            <a:r>
              <a:rPr lang="fr-FR" sz="1400">
                <a:ea typeface="Calibri"/>
                <a:cs typeface="Calibri"/>
              </a:rPr>
              <a:t>CSMA-CA : </a:t>
            </a:r>
            <a:r>
              <a:rPr lang="fr-FR" sz="1400" i="1">
                <a:ea typeface="Calibri"/>
                <a:cs typeface="Calibri"/>
              </a:rPr>
              <a:t>"Carrier </a:t>
            </a:r>
            <a:r>
              <a:rPr lang="fr-FR" sz="1400" i="1" err="1">
                <a:ea typeface="Calibri"/>
                <a:cs typeface="Calibri"/>
              </a:rPr>
              <a:t>Sense</a:t>
            </a:r>
            <a:r>
              <a:rPr lang="fr-FR" sz="1400" i="1">
                <a:ea typeface="Calibri"/>
                <a:cs typeface="Calibri"/>
              </a:rPr>
              <a:t> Multiple Access </a:t>
            </a:r>
            <a:r>
              <a:rPr lang="fr-FR" sz="1400" i="1" err="1">
                <a:ea typeface="Calibri"/>
                <a:cs typeface="Calibri"/>
              </a:rPr>
              <a:t>with</a:t>
            </a:r>
            <a:r>
              <a:rPr lang="fr-FR" sz="1400" i="1">
                <a:ea typeface="Calibri"/>
                <a:cs typeface="Calibri"/>
              </a:rPr>
              <a:t> Collision </a:t>
            </a:r>
            <a:r>
              <a:rPr lang="fr-FR" sz="1400" i="1" err="1">
                <a:ea typeface="Calibri"/>
                <a:cs typeface="Calibri"/>
              </a:rPr>
              <a:t>Avoidance</a:t>
            </a:r>
            <a:r>
              <a:rPr lang="fr-FR" sz="1400" i="1">
                <a:ea typeface="Calibri"/>
                <a:cs typeface="Calibri"/>
              </a:rPr>
              <a:t>" </a:t>
            </a:r>
            <a:r>
              <a:rPr lang="fr-FR" sz="1400">
                <a:ea typeface="Calibri"/>
                <a:cs typeface="Calibri"/>
              </a:rPr>
              <a:t>permet d'éviter les collisions par une vérifications, pour des dialogues sans fils c'est le mieux.</a:t>
            </a:r>
          </a:p>
        </p:txBody>
      </p:sp>
      <p:pic>
        <p:nvPicPr>
          <p:cNvPr id="5" name="Image 4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AC8CF2D1-73E2-D606-5A85-531CCDDCB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9" y="1582970"/>
            <a:ext cx="10806545" cy="1775515"/>
          </a:xfrm>
          <a:prstGeom prst="rect">
            <a:avLst/>
          </a:prstGeom>
        </p:spPr>
      </p:pic>
      <p:sp>
        <p:nvSpPr>
          <p:cNvPr id="6" name="Espace réservé du numéro de diapositive 12">
            <a:extLst>
              <a:ext uri="{FF2B5EF4-FFF2-40B4-BE49-F238E27FC236}">
                <a16:creationId xmlns:a16="http://schemas.microsoft.com/office/drawing/2014/main" id="{05D64CD5-AFC7-5FBE-4683-797AF299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79C093EE-480A-477E-A41C-0E830873CFF1}" type="slidenum">
              <a:rPr lang="fr-FR" sz="2000" b="1" smtClean="0">
                <a:solidFill>
                  <a:schemeClr val="bg1"/>
                </a:solidFill>
              </a:rPr>
              <a:t>14</a:t>
            </a:fld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C9FED-F6A5-4B29-0889-3B7ACAA633D7}"/>
              </a:ext>
            </a:extLst>
          </p:cNvPr>
          <p:cNvSpPr/>
          <p:nvPr/>
        </p:nvSpPr>
        <p:spPr>
          <a:xfrm>
            <a:off x="0" y="0"/>
            <a:ext cx="619125" cy="600075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4</a:t>
            </a:r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3588860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capture d’écran, Police, diagramme&#10;&#10;Le contenu généré par l’IA peut être incorrect.">
            <a:extLst>
              <a:ext uri="{FF2B5EF4-FFF2-40B4-BE49-F238E27FC236}">
                <a16:creationId xmlns:a16="http://schemas.microsoft.com/office/drawing/2014/main" id="{3EE8B9CF-2DCB-63B5-4DE6-09988CAF2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57" y="466436"/>
            <a:ext cx="6927812" cy="586971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82DBEFF-0AC4-8845-55D8-9E39FAF62969}"/>
              </a:ext>
            </a:extLst>
          </p:cNvPr>
          <p:cNvSpPr txBox="1"/>
          <p:nvPr/>
        </p:nvSpPr>
        <p:spPr>
          <a:xfrm>
            <a:off x="743257" y="281770"/>
            <a:ext cx="45283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u="sng">
                <a:ea typeface="Calibri"/>
                <a:cs typeface="Calibri"/>
              </a:rPr>
              <a:t>Schéma de communication </a:t>
            </a:r>
            <a:r>
              <a:rPr lang="fr-FR" b="1" u="sng" err="1">
                <a:ea typeface="Calibri"/>
                <a:cs typeface="Calibri"/>
              </a:rPr>
              <a:t>Zigbee</a:t>
            </a:r>
            <a:r>
              <a:rPr lang="fr-FR" b="1" u="sng">
                <a:ea typeface="Calibri"/>
                <a:cs typeface="Calibri"/>
              </a:rPr>
              <a:t> à 2,4 GHz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F4D26BD-E001-B8D3-BA78-CDBED2E2487C}"/>
              </a:ext>
            </a:extLst>
          </p:cNvPr>
          <p:cNvSpPr txBox="1"/>
          <p:nvPr/>
        </p:nvSpPr>
        <p:spPr>
          <a:xfrm>
            <a:off x="7668933" y="2165836"/>
            <a:ext cx="4157984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>
                <a:ea typeface="Calibri"/>
                <a:cs typeface="Calibri"/>
              </a:rPr>
              <a:t>Temps total actif</a:t>
            </a:r>
            <a:r>
              <a:rPr lang="fr-FR">
                <a:ea typeface="Calibri"/>
                <a:cs typeface="Calibri"/>
              </a:rPr>
              <a:t> </a:t>
            </a:r>
            <a:r>
              <a:rPr lang="fr-FR" b="1">
                <a:ea typeface="Calibri"/>
                <a:cs typeface="Calibri"/>
              </a:rPr>
              <a:t>:</a:t>
            </a:r>
          </a:p>
          <a:p>
            <a:pPr algn="ctr"/>
            <a:r>
              <a:rPr lang="fr-FR">
                <a:ea typeface="Calibri"/>
                <a:cs typeface="Calibri"/>
              </a:rPr>
              <a:t>10,176 ms</a:t>
            </a:r>
            <a:endParaRPr lang="fr-FR"/>
          </a:p>
          <a:p>
            <a:pPr algn="ctr"/>
            <a:r>
              <a:rPr lang="fr-FR">
                <a:ea typeface="Calibri"/>
                <a:cs typeface="Calibri"/>
              </a:rPr>
              <a:t>(1 capteur &amp; 1 routeur)</a:t>
            </a:r>
          </a:p>
          <a:p>
            <a:pPr algn="ctr"/>
            <a:r>
              <a:rPr lang="fr-FR" b="1">
                <a:ea typeface="Calibri"/>
                <a:cs typeface="Calibri"/>
              </a:rPr>
              <a:t>À chaque nouveau routeur :</a:t>
            </a:r>
          </a:p>
          <a:p>
            <a:pPr algn="ctr"/>
            <a:r>
              <a:rPr lang="fr-FR">
                <a:ea typeface="Calibri"/>
                <a:cs typeface="Calibri"/>
              </a:rPr>
              <a:t>+ 1,1 ms</a:t>
            </a:r>
          </a:p>
          <a:p>
            <a:pPr algn="ctr"/>
            <a:r>
              <a:rPr lang="fr-FR" b="1">
                <a:ea typeface="Calibri"/>
                <a:cs typeface="Calibri"/>
              </a:rPr>
              <a:t>À chaque nouveau capteur :</a:t>
            </a:r>
          </a:p>
          <a:p>
            <a:pPr algn="ctr"/>
            <a:r>
              <a:rPr lang="fr-FR">
                <a:ea typeface="Calibri"/>
                <a:cs typeface="Calibri"/>
              </a:rPr>
              <a:t>+ 1,1 ms</a:t>
            </a:r>
          </a:p>
          <a:p>
            <a:pPr algn="ctr"/>
            <a:r>
              <a:rPr lang="fr-FR" b="1">
                <a:ea typeface="Calibri"/>
                <a:cs typeface="Calibri"/>
              </a:rPr>
              <a:t>Si retransmission nécessaire :</a:t>
            </a:r>
            <a:endParaRPr lang="en-US">
              <a:ea typeface="Calibri"/>
              <a:cs typeface="Calibri"/>
            </a:endParaRPr>
          </a:p>
          <a:p>
            <a:pPr algn="ctr"/>
            <a:r>
              <a:rPr lang="fr-FR">
                <a:ea typeface="Calibri"/>
                <a:cs typeface="Calibri"/>
              </a:rPr>
              <a:t>+ 3,616 ms par tentative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6" name="Espace réservé du numéro de diapositive 12">
            <a:extLst>
              <a:ext uri="{FF2B5EF4-FFF2-40B4-BE49-F238E27FC236}">
                <a16:creationId xmlns:a16="http://schemas.microsoft.com/office/drawing/2014/main" id="{6DC62DC0-02DF-411B-8D6B-201B9BD3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79C093EE-480A-477E-A41C-0E830873CFF1}" type="slidenum">
              <a:rPr lang="fr-FR" sz="2000" b="1" smtClean="0">
                <a:solidFill>
                  <a:schemeClr val="bg1"/>
                </a:solidFill>
              </a:rPr>
              <a:t>15</a:t>
            </a:fld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4FD6BE-8C33-7099-5C15-F2E5C62C7049}"/>
              </a:ext>
            </a:extLst>
          </p:cNvPr>
          <p:cNvSpPr/>
          <p:nvPr/>
        </p:nvSpPr>
        <p:spPr>
          <a:xfrm>
            <a:off x="0" y="0"/>
            <a:ext cx="619125" cy="600075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4</a:t>
            </a:r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1257972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D0377F-7B01-8665-E8AB-5F6E699DC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Modèle Proposé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E6BC98E-A42F-261D-99CF-095DAFEE719C}"/>
              </a:ext>
            </a:extLst>
          </p:cNvPr>
          <p:cNvSpPr txBox="1"/>
          <p:nvPr/>
        </p:nvSpPr>
        <p:spPr>
          <a:xfrm>
            <a:off x="914400" y="1604949"/>
            <a:ext cx="684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Pour chacun des capteurs nous avons définis :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FE44A9C1-9957-E4C3-035A-EACC09B63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93361"/>
              </p:ext>
            </p:extLst>
          </p:nvPr>
        </p:nvGraphicFramePr>
        <p:xfrm>
          <a:off x="6189039" y="1721512"/>
          <a:ext cx="492360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5766">
                  <a:extLst>
                    <a:ext uri="{9D8B030D-6E8A-4147-A177-3AD203B41FA5}">
                      <a16:colId xmlns:a16="http://schemas.microsoft.com/office/drawing/2014/main" val="1865981038"/>
                    </a:ext>
                  </a:extLst>
                </a:gridCol>
                <a:gridCol w="2187837">
                  <a:extLst>
                    <a:ext uri="{9D8B030D-6E8A-4147-A177-3AD203B41FA5}">
                      <a16:colId xmlns:a16="http://schemas.microsoft.com/office/drawing/2014/main" val="3422540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Consommation active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Temps actif</a:t>
                      </a:r>
                      <a:endParaRPr lang="fr-FR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329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Consommation de veille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Temps de veille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864394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DDE1E748-3B02-6E04-9C95-94537B5D4840}"/>
              </a:ext>
            </a:extLst>
          </p:cNvPr>
          <p:cNvSpPr txBox="1"/>
          <p:nvPr/>
        </p:nvSpPr>
        <p:spPr>
          <a:xfrm>
            <a:off x="6096000" y="2494014"/>
            <a:ext cx="662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ym typeface="Wingdings" panose="05000000000000000000" pitchFamily="2" charset="2"/>
              </a:rPr>
              <a:t>(pour des capteurs du disponibles dans le commerce)</a:t>
            </a:r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06971AD-DE70-BB2A-3C03-960C3ADB9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199" y="4712705"/>
            <a:ext cx="7722706" cy="144375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CAE5A94-5212-9D74-0661-3AD03465A191}"/>
              </a:ext>
            </a:extLst>
          </p:cNvPr>
          <p:cNvSpPr txBox="1"/>
          <p:nvPr/>
        </p:nvSpPr>
        <p:spPr>
          <a:xfrm>
            <a:off x="914400" y="4181582"/>
            <a:ext cx="454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Pour un champ de 1Ha (12 stations) 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6D2813B-7C86-F0AC-ED06-E96D6FDD02DC}"/>
              </a:ext>
            </a:extLst>
          </p:cNvPr>
          <p:cNvSpPr txBox="1"/>
          <p:nvPr/>
        </p:nvSpPr>
        <p:spPr>
          <a:xfrm>
            <a:off x="914400" y="3081850"/>
            <a:ext cx="829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Consommations des différents composants et leurs temps associés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142A2A0-CC97-0734-0170-633EA2C7F096}"/>
              </a:ext>
            </a:extLst>
          </p:cNvPr>
          <p:cNvGrpSpPr/>
          <p:nvPr/>
        </p:nvGrpSpPr>
        <p:grpSpPr>
          <a:xfrm>
            <a:off x="7756990" y="3183397"/>
            <a:ext cx="3748569" cy="1234994"/>
            <a:chOff x="7605231" y="3315920"/>
            <a:chExt cx="3748569" cy="1234994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42BCD0CA-4D67-3549-5959-3E0A3D29F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5231" y="3315920"/>
              <a:ext cx="3748569" cy="123499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0EE7B7-4274-F9A5-153B-AF9387AACF5C}"/>
                </a:ext>
              </a:extLst>
            </p:cNvPr>
            <p:cNvSpPr/>
            <p:nvPr/>
          </p:nvSpPr>
          <p:spPr>
            <a:xfrm>
              <a:off x="7605231" y="3315920"/>
              <a:ext cx="3748569" cy="123499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1BEBA095-B668-1F1B-8F0E-E59687DB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454" y="297758"/>
            <a:ext cx="1310502" cy="123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806C661E-6DD2-49FF-B3B1-F8D388A0D4A5}"/>
              </a:ext>
            </a:extLst>
          </p:cNvPr>
          <p:cNvGrpSpPr/>
          <p:nvPr/>
        </p:nvGrpSpPr>
        <p:grpSpPr>
          <a:xfrm>
            <a:off x="218792" y="4473965"/>
            <a:ext cx="3764226" cy="1697960"/>
            <a:chOff x="56150" y="1387043"/>
            <a:chExt cx="10937616" cy="4331940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DD8EBD6A-C517-FC94-AFDF-369C70025853}"/>
                </a:ext>
              </a:extLst>
            </p:cNvPr>
            <p:cNvSpPr txBox="1"/>
            <p:nvPr/>
          </p:nvSpPr>
          <p:spPr>
            <a:xfrm>
              <a:off x="5920240" y="1387043"/>
              <a:ext cx="2144603" cy="942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330m</a:t>
              </a:r>
            </a:p>
          </p:txBody>
        </p: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A34F8F16-96D8-981C-831A-F075D4ED3E33}"/>
                </a:ext>
              </a:extLst>
            </p:cNvPr>
            <p:cNvGrpSpPr/>
            <p:nvPr/>
          </p:nvGrpSpPr>
          <p:grpSpPr>
            <a:xfrm>
              <a:off x="56150" y="2253155"/>
              <a:ext cx="10937616" cy="3465828"/>
              <a:chOff x="-1247742" y="2122196"/>
              <a:chExt cx="12211014" cy="3465828"/>
            </a:xfrm>
          </p:grpSpPr>
          <p:cxnSp>
            <p:nvCxnSpPr>
              <p:cNvPr id="18" name="Connecteur droit avec flèche 17">
                <a:extLst>
                  <a:ext uri="{FF2B5EF4-FFF2-40B4-BE49-F238E27FC236}">
                    <a16:creationId xmlns:a16="http://schemas.microsoft.com/office/drawing/2014/main" id="{59D585C0-B1D0-E4E1-4DEE-302FD413B6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7753" y="2122196"/>
                <a:ext cx="9315519" cy="0"/>
              </a:xfrm>
              <a:prstGeom prst="straightConnector1">
                <a:avLst/>
              </a:prstGeom>
              <a:ln w="28575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Connecteur droit avec flèche 18">
                <a:extLst>
                  <a:ext uri="{FF2B5EF4-FFF2-40B4-BE49-F238E27FC236}">
                    <a16:creationId xmlns:a16="http://schemas.microsoft.com/office/drawing/2014/main" id="{11F3B637-3D75-1AE7-78BD-F2218E4DAB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1595" y="2438412"/>
                <a:ext cx="0" cy="3090612"/>
              </a:xfrm>
              <a:prstGeom prst="straightConnector1">
                <a:avLst/>
              </a:prstGeom>
              <a:ln w="28575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2CB836E4-D789-B56F-C50B-8E751CB26FB3}"/>
                  </a:ext>
                </a:extLst>
              </p:cNvPr>
              <p:cNvSpPr txBox="1"/>
              <p:nvPr/>
            </p:nvSpPr>
            <p:spPr>
              <a:xfrm>
                <a:off x="-1247742" y="3348213"/>
                <a:ext cx="2935259" cy="942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30m</a:t>
                </a:r>
              </a:p>
            </p:txBody>
          </p:sp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DC9E5BB0-51AA-EA27-50FE-5A8A165864B7}"/>
                  </a:ext>
                </a:extLst>
              </p:cNvPr>
              <p:cNvGrpSpPr/>
              <p:nvPr/>
            </p:nvGrpSpPr>
            <p:grpSpPr>
              <a:xfrm>
                <a:off x="1647753" y="2438412"/>
                <a:ext cx="9315519" cy="3149612"/>
                <a:chOff x="495227" y="2722261"/>
                <a:chExt cx="11153903" cy="3168009"/>
              </a:xfrm>
            </p:grpSpPr>
            <p:grpSp>
              <p:nvGrpSpPr>
                <p:cNvPr id="32" name="Groupe 31">
                  <a:extLst>
                    <a:ext uri="{FF2B5EF4-FFF2-40B4-BE49-F238E27FC236}">
                      <a16:creationId xmlns:a16="http://schemas.microsoft.com/office/drawing/2014/main" id="{F059F06B-AE4E-BCB3-E513-9DE4132FE410}"/>
                    </a:ext>
                  </a:extLst>
                </p:cNvPr>
                <p:cNvGrpSpPr/>
                <p:nvPr/>
              </p:nvGrpSpPr>
              <p:grpSpPr>
                <a:xfrm>
                  <a:off x="495227" y="2733672"/>
                  <a:ext cx="11153903" cy="3108669"/>
                  <a:chOff x="1819275" y="3027620"/>
                  <a:chExt cx="8715375" cy="2914650"/>
                </a:xfrm>
              </p:grpSpPr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EC4A10B2-F067-BC50-E6C5-F18791F9E993}"/>
                      </a:ext>
                    </a:extLst>
                  </p:cNvPr>
                  <p:cNvSpPr/>
                  <p:nvPr/>
                </p:nvSpPr>
                <p:spPr>
                  <a:xfrm>
                    <a:off x="1819275" y="3027620"/>
                    <a:ext cx="8715375" cy="29146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cxnSp>
                <p:nvCxnSpPr>
                  <p:cNvPr id="48" name="Connecteur droit 47">
                    <a:extLst>
                      <a:ext uri="{FF2B5EF4-FFF2-40B4-BE49-F238E27FC236}">
                        <a16:creationId xmlns:a16="http://schemas.microsoft.com/office/drawing/2014/main" id="{598D3D3D-561C-C94B-0E14-6ED33B52A987}"/>
                      </a:ext>
                    </a:extLst>
                  </p:cNvPr>
                  <p:cNvCxnSpPr>
                    <a:cxnSpLocks/>
                    <a:stCxn id="47" idx="1"/>
                    <a:endCxn id="47" idx="3"/>
                  </p:cNvCxnSpPr>
                  <p:nvPr/>
                </p:nvCxnSpPr>
                <p:spPr>
                  <a:xfrm>
                    <a:off x="1819275" y="4484945"/>
                    <a:ext cx="8715375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Croix 32">
                  <a:extLst>
                    <a:ext uri="{FF2B5EF4-FFF2-40B4-BE49-F238E27FC236}">
                      <a16:creationId xmlns:a16="http://schemas.microsoft.com/office/drawing/2014/main" id="{4F3B1F8D-11B2-0142-EAC7-716E71DA4939}"/>
                    </a:ext>
                  </a:extLst>
                </p:cNvPr>
                <p:cNvSpPr/>
                <p:nvPr/>
              </p:nvSpPr>
              <p:spPr>
                <a:xfrm rot="2694950">
                  <a:off x="1371192" y="3333735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Croix 33">
                  <a:extLst>
                    <a:ext uri="{FF2B5EF4-FFF2-40B4-BE49-F238E27FC236}">
                      <a16:creationId xmlns:a16="http://schemas.microsoft.com/office/drawing/2014/main" id="{90E9FB59-B828-5018-8064-B222D0E0F405}"/>
                    </a:ext>
                  </a:extLst>
                </p:cNvPr>
                <p:cNvSpPr/>
                <p:nvPr/>
              </p:nvSpPr>
              <p:spPr>
                <a:xfrm rot="2694950">
                  <a:off x="3241288" y="3340070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Croix 34">
                  <a:extLst>
                    <a:ext uri="{FF2B5EF4-FFF2-40B4-BE49-F238E27FC236}">
                      <a16:creationId xmlns:a16="http://schemas.microsoft.com/office/drawing/2014/main" id="{0F346B18-7217-9B34-0B72-BB4C4DA994A5}"/>
                    </a:ext>
                  </a:extLst>
                </p:cNvPr>
                <p:cNvSpPr/>
                <p:nvPr/>
              </p:nvSpPr>
              <p:spPr>
                <a:xfrm rot="2694950">
                  <a:off x="5033349" y="3340070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Croix 35">
                  <a:extLst>
                    <a:ext uri="{FF2B5EF4-FFF2-40B4-BE49-F238E27FC236}">
                      <a16:creationId xmlns:a16="http://schemas.microsoft.com/office/drawing/2014/main" id="{222FD284-C79E-CAFC-449E-BF695FFEF2B5}"/>
                    </a:ext>
                  </a:extLst>
                </p:cNvPr>
                <p:cNvSpPr/>
                <p:nvPr/>
              </p:nvSpPr>
              <p:spPr>
                <a:xfrm rot="2694950">
                  <a:off x="6825412" y="3340070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Croix 36">
                  <a:extLst>
                    <a:ext uri="{FF2B5EF4-FFF2-40B4-BE49-F238E27FC236}">
                      <a16:creationId xmlns:a16="http://schemas.microsoft.com/office/drawing/2014/main" id="{89CAFCD4-0586-5D89-94F0-AA07F2F34AB8}"/>
                    </a:ext>
                  </a:extLst>
                </p:cNvPr>
                <p:cNvSpPr/>
                <p:nvPr/>
              </p:nvSpPr>
              <p:spPr>
                <a:xfrm rot="2694950">
                  <a:off x="8617474" y="3340070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Croix 37">
                  <a:extLst>
                    <a:ext uri="{FF2B5EF4-FFF2-40B4-BE49-F238E27FC236}">
                      <a16:creationId xmlns:a16="http://schemas.microsoft.com/office/drawing/2014/main" id="{5EAAAA99-0D68-E112-BE78-87F87055C874}"/>
                    </a:ext>
                  </a:extLst>
                </p:cNvPr>
                <p:cNvSpPr/>
                <p:nvPr/>
              </p:nvSpPr>
              <p:spPr>
                <a:xfrm rot="2694950">
                  <a:off x="10409535" y="3340070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39" name="Connecteur droit 38">
                  <a:extLst>
                    <a:ext uri="{FF2B5EF4-FFF2-40B4-BE49-F238E27FC236}">
                      <a16:creationId xmlns:a16="http://schemas.microsoft.com/office/drawing/2014/main" id="{A67C0C21-87B0-48C5-832B-E7B0A9CFAB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75694" y="2722261"/>
                  <a:ext cx="1" cy="3120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cteur droit 39">
                  <a:extLst>
                    <a:ext uri="{FF2B5EF4-FFF2-40B4-BE49-F238E27FC236}">
                      <a16:creationId xmlns:a16="http://schemas.microsoft.com/office/drawing/2014/main" id="{E4E084B2-B55F-F228-1B73-72C672B301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37008" y="2770190"/>
                  <a:ext cx="1" cy="3120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1" name="Croix 40">
                  <a:extLst>
                    <a:ext uri="{FF2B5EF4-FFF2-40B4-BE49-F238E27FC236}">
                      <a16:creationId xmlns:a16="http://schemas.microsoft.com/office/drawing/2014/main" id="{8FFBFF99-D38A-F0A0-B3B8-126A9676909D}"/>
                    </a:ext>
                  </a:extLst>
                </p:cNvPr>
                <p:cNvSpPr/>
                <p:nvPr/>
              </p:nvSpPr>
              <p:spPr>
                <a:xfrm rot="2694950">
                  <a:off x="1407218" y="4891939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2" name="Croix 41">
                  <a:extLst>
                    <a:ext uri="{FF2B5EF4-FFF2-40B4-BE49-F238E27FC236}">
                      <a16:creationId xmlns:a16="http://schemas.microsoft.com/office/drawing/2014/main" id="{A72BC164-0FFB-94EA-470B-01947A6F80A6}"/>
                    </a:ext>
                  </a:extLst>
                </p:cNvPr>
                <p:cNvSpPr/>
                <p:nvPr/>
              </p:nvSpPr>
              <p:spPr>
                <a:xfrm rot="2694950">
                  <a:off x="3208416" y="4890125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Croix 42">
                  <a:extLst>
                    <a:ext uri="{FF2B5EF4-FFF2-40B4-BE49-F238E27FC236}">
                      <a16:creationId xmlns:a16="http://schemas.microsoft.com/office/drawing/2014/main" id="{F68BCECC-5C85-B26A-6F9E-62BDD7538A43}"/>
                    </a:ext>
                  </a:extLst>
                </p:cNvPr>
                <p:cNvSpPr/>
                <p:nvPr/>
              </p:nvSpPr>
              <p:spPr>
                <a:xfrm rot="2694950">
                  <a:off x="5000477" y="4890125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Croix 43">
                  <a:extLst>
                    <a:ext uri="{FF2B5EF4-FFF2-40B4-BE49-F238E27FC236}">
                      <a16:creationId xmlns:a16="http://schemas.microsoft.com/office/drawing/2014/main" id="{BC66C0D6-C248-C1CC-E6BE-6EC2C62DCCED}"/>
                    </a:ext>
                  </a:extLst>
                </p:cNvPr>
                <p:cNvSpPr/>
                <p:nvPr/>
              </p:nvSpPr>
              <p:spPr>
                <a:xfrm rot="2694950">
                  <a:off x="6792540" y="4890125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Croix 44">
                  <a:extLst>
                    <a:ext uri="{FF2B5EF4-FFF2-40B4-BE49-F238E27FC236}">
                      <a16:creationId xmlns:a16="http://schemas.microsoft.com/office/drawing/2014/main" id="{A51E1408-E529-F76E-DD63-64C8526D773E}"/>
                    </a:ext>
                  </a:extLst>
                </p:cNvPr>
                <p:cNvSpPr/>
                <p:nvPr/>
              </p:nvSpPr>
              <p:spPr>
                <a:xfrm rot="2694950">
                  <a:off x="8584602" y="4890125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Croix 45">
                  <a:extLst>
                    <a:ext uri="{FF2B5EF4-FFF2-40B4-BE49-F238E27FC236}">
                      <a16:creationId xmlns:a16="http://schemas.microsoft.com/office/drawing/2014/main" id="{3A77A5A2-9D27-2B2D-8E98-067B7765F900}"/>
                    </a:ext>
                  </a:extLst>
                </p:cNvPr>
                <p:cNvSpPr/>
                <p:nvPr/>
              </p:nvSpPr>
              <p:spPr>
                <a:xfrm rot="2694950">
                  <a:off x="10376664" y="4890125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cxnSp>
            <p:nvCxnSpPr>
              <p:cNvPr id="22" name="Connecteur droit avec flèche 21">
                <a:extLst>
                  <a:ext uri="{FF2B5EF4-FFF2-40B4-BE49-F238E27FC236}">
                    <a16:creationId xmlns:a16="http://schemas.microsoft.com/office/drawing/2014/main" id="{B26178BA-AAC5-0C91-551E-BCCD4660D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2730" y="3291858"/>
                <a:ext cx="1152039" cy="0"/>
              </a:xfrm>
              <a:prstGeom prst="straightConnector1">
                <a:avLst/>
              </a:prstGeom>
              <a:ln w="28575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09F5C703-CF48-54D4-011C-640A98A4899D}"/>
                  </a:ext>
                </a:extLst>
              </p:cNvPr>
              <p:cNvSpPr txBox="1"/>
              <p:nvPr/>
            </p:nvSpPr>
            <p:spPr>
              <a:xfrm>
                <a:off x="2470593" y="2363078"/>
                <a:ext cx="2275151" cy="942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50m</a:t>
                </a:r>
              </a:p>
            </p:txBody>
          </p:sp>
          <p:cxnSp>
            <p:nvCxnSpPr>
              <p:cNvPr id="30" name="Connecteur droit avec flèche 29">
                <a:extLst>
                  <a:ext uri="{FF2B5EF4-FFF2-40B4-BE49-F238E27FC236}">
                    <a16:creationId xmlns:a16="http://schemas.microsoft.com/office/drawing/2014/main" id="{46321384-43BF-4AEE-3605-259547F28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2404" y="3443885"/>
                <a:ext cx="0" cy="975715"/>
              </a:xfrm>
              <a:prstGeom prst="straightConnector1">
                <a:avLst/>
              </a:prstGeom>
              <a:ln w="28575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53CC0116-4C17-A168-16C5-7FE60D343A2C}"/>
                  </a:ext>
                </a:extLst>
              </p:cNvPr>
              <p:cNvSpPr txBox="1"/>
              <p:nvPr/>
            </p:nvSpPr>
            <p:spPr>
              <a:xfrm>
                <a:off x="2401591" y="3662829"/>
                <a:ext cx="2275148" cy="942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10m</a:t>
                </a:r>
              </a:p>
            </p:txBody>
          </p:sp>
        </p:grpSp>
      </p:grpSp>
      <p:sp>
        <p:nvSpPr>
          <p:cNvPr id="14" name="Espace réservé du numéro de diapositive 12">
            <a:extLst>
              <a:ext uri="{FF2B5EF4-FFF2-40B4-BE49-F238E27FC236}">
                <a16:creationId xmlns:a16="http://schemas.microsoft.com/office/drawing/2014/main" id="{0B9C4B69-44DA-B058-CDA8-AAE3726FC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79C093EE-480A-477E-A41C-0E830873CFF1}" type="slidenum">
              <a:rPr lang="fr-FR" sz="2000" b="1" smtClean="0">
                <a:solidFill>
                  <a:schemeClr val="bg1"/>
                </a:solidFill>
              </a:rPr>
              <a:t>16</a:t>
            </a:fld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D6D9F8-2C38-0098-9CBC-1F32D1501632}"/>
              </a:ext>
            </a:extLst>
          </p:cNvPr>
          <p:cNvSpPr/>
          <p:nvPr/>
        </p:nvSpPr>
        <p:spPr>
          <a:xfrm>
            <a:off x="0" y="0"/>
            <a:ext cx="619125" cy="600075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4</a:t>
            </a:r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89798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2E6B8-B7B5-79E7-EC9A-7DEAA5C3F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33FE439D-E66E-1854-C644-26E531F02686}"/>
              </a:ext>
            </a:extLst>
          </p:cNvPr>
          <p:cNvSpPr txBox="1">
            <a:spLocks/>
          </p:cNvSpPr>
          <p:nvPr/>
        </p:nvSpPr>
        <p:spPr>
          <a:xfrm>
            <a:off x="623047" y="1520825"/>
            <a:ext cx="10515600" cy="487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>
              <a:ea typeface="Calibri"/>
              <a:cs typeface="Calibr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FC95F4-0793-6100-3526-4050B3991C1B}"/>
              </a:ext>
            </a:extLst>
          </p:cNvPr>
          <p:cNvSpPr txBox="1"/>
          <p:nvPr/>
        </p:nvSpPr>
        <p:spPr>
          <a:xfrm>
            <a:off x="382255" y="724041"/>
            <a:ext cx="5954537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1200">
                <a:ea typeface="+mn-lt"/>
                <a:cs typeface="+mn-lt"/>
                <a:hlinkClick r:id="rId2"/>
              </a:rPr>
              <a:t>Agreste - Statistiques agricoles</a:t>
            </a:r>
            <a:endParaRPr lang="fr-FR" sz="12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1200">
                <a:ea typeface="+mn-lt"/>
                <a:cs typeface="+mn-lt"/>
                <a:hlinkClick r:id="rId3"/>
              </a:rPr>
              <a:t>Ministère de l’Agriculture - Chiffres clés</a:t>
            </a:r>
            <a:endParaRPr lang="fr-FR" sz="12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1200">
                <a:ea typeface="+mn-lt"/>
                <a:cs typeface="+mn-lt"/>
                <a:hlinkClick r:id="rId4"/>
              </a:rPr>
              <a:t>Marché agriculture connectée</a:t>
            </a:r>
            <a:endParaRPr lang="fr-FR" sz="12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1200">
                <a:ea typeface="+mn-lt"/>
                <a:cs typeface="+mn-lt"/>
                <a:hlinkClick r:id="rId5"/>
              </a:rPr>
              <a:t>Développement durable - Irrigation</a:t>
            </a:r>
            <a:endParaRPr lang="fr-FR" sz="12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1200" err="1">
                <a:ea typeface="+mn-lt"/>
                <a:cs typeface="+mn-lt"/>
                <a:hlinkClick r:id="rId6"/>
              </a:rPr>
              <a:t>OIEau</a:t>
            </a:r>
            <a:r>
              <a:rPr lang="fr-FR" sz="1200">
                <a:ea typeface="+mn-lt"/>
                <a:cs typeface="+mn-lt"/>
                <a:hlinkClick r:id="rId6"/>
              </a:rPr>
              <a:t> - Observatoire de l’eau</a:t>
            </a:r>
            <a:endParaRPr lang="fr-FR" sz="12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1200">
                <a:ea typeface="+mn-lt"/>
                <a:cs typeface="+mn-lt"/>
                <a:hlinkClick r:id="rId2"/>
              </a:rPr>
              <a:t>Chiffres clés du maraîchage - Agreste</a:t>
            </a:r>
            <a:endParaRPr lang="fr-FR" sz="1200"/>
          </a:p>
          <a:p>
            <a:pPr marL="285750" indent="-285750">
              <a:buFont typeface="Arial"/>
              <a:buChar char="•"/>
            </a:pPr>
            <a:r>
              <a:rPr lang="fr-FR" sz="1200">
                <a:ea typeface="+mn-lt"/>
                <a:cs typeface="+mn-lt"/>
                <a:hlinkClick r:id="rId7"/>
              </a:rPr>
              <a:t>Chambres d’Agriculture - Innovations maraîchères</a:t>
            </a:r>
            <a:endParaRPr lang="fr-FR" sz="1200"/>
          </a:p>
          <a:p>
            <a:pPr marL="285750" indent="-285750">
              <a:buFont typeface="Arial"/>
              <a:buChar char="•"/>
            </a:pPr>
            <a:r>
              <a:rPr lang="fr-FR" sz="1200">
                <a:ea typeface="+mn-lt"/>
                <a:cs typeface="+mn-lt"/>
                <a:hlinkClick r:id="rId8"/>
              </a:rPr>
              <a:t>CTIFL - Centre technique interprofessionnel des fruits et légumes</a:t>
            </a:r>
            <a:endParaRPr lang="fr-FR" sz="1200"/>
          </a:p>
          <a:p>
            <a:pPr marL="285750" indent="-285750">
              <a:buFont typeface="Arial"/>
              <a:buChar char="•"/>
            </a:pPr>
            <a:r>
              <a:rPr lang="fr-FR" sz="1200">
                <a:ea typeface="+mn-lt"/>
                <a:cs typeface="+mn-lt"/>
                <a:hlinkClick r:id="rId9"/>
              </a:rPr>
              <a:t>FranceAgriMer - Aides au maraîchage</a:t>
            </a:r>
            <a:endParaRPr lang="fr-FR" sz="1200"/>
          </a:p>
          <a:p>
            <a:pPr marL="285750" indent="-285750">
              <a:buFont typeface="Arial"/>
              <a:buChar char="•"/>
            </a:pPr>
            <a:r>
              <a:rPr lang="fr-FR" sz="1200" err="1">
                <a:ea typeface="+mn-lt"/>
                <a:cs typeface="+mn-lt"/>
                <a:hlinkClick r:id="rId10"/>
              </a:rPr>
              <a:t>Sencrop</a:t>
            </a:r>
            <a:r>
              <a:rPr lang="fr-FR" sz="1200">
                <a:ea typeface="+mn-lt"/>
                <a:cs typeface="+mn-lt"/>
                <a:hlinkClick r:id="rId10"/>
              </a:rPr>
              <a:t> - Capteurs connectés pour maraîchers</a:t>
            </a:r>
            <a:endParaRPr lang="fr-FR" sz="1200"/>
          </a:p>
          <a:p>
            <a:pPr marL="285750" indent="-285750">
              <a:buFont typeface="Arial"/>
              <a:buChar char="•"/>
            </a:pPr>
            <a:r>
              <a:rPr lang="fr-FR" sz="1200" err="1">
                <a:ea typeface="+mn-lt"/>
                <a:cs typeface="+mn-lt"/>
                <a:hlinkClick r:id="rId11"/>
              </a:rPr>
              <a:t>Weenat</a:t>
            </a:r>
            <a:r>
              <a:rPr lang="fr-FR" sz="1200">
                <a:ea typeface="+mn-lt"/>
                <a:cs typeface="+mn-lt"/>
                <a:hlinkClick r:id="rId11"/>
              </a:rPr>
              <a:t> - Solutions météo agricoles</a:t>
            </a:r>
            <a:endParaRPr lang="fr-FR" sz="1200"/>
          </a:p>
          <a:p>
            <a:pPr marL="285750" indent="-285750">
              <a:buFont typeface="Arial"/>
              <a:buChar char="•"/>
            </a:pPr>
            <a:r>
              <a:rPr lang="fr-FR" sz="1200">
                <a:ea typeface="+mn-lt"/>
                <a:cs typeface="+mn-lt"/>
                <a:hlinkClick r:id="rId12"/>
              </a:rPr>
              <a:t>SIVAL - Salon professionnel du végétal</a:t>
            </a:r>
            <a:endParaRPr lang="fr-FR" sz="12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1200">
                <a:ea typeface="+mn-lt"/>
                <a:cs typeface="+mn-lt"/>
                <a:hlinkClick r:id="rId13"/>
              </a:rPr>
              <a:t>https://www.keblink.com/agriculture.html</a:t>
            </a:r>
            <a:endParaRPr lang="fr-FR" sz="12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1200">
                <a:ea typeface="+mn-lt"/>
                <a:cs typeface="+mn-lt"/>
                <a:hlinkClick r:id="rId14"/>
              </a:rPr>
              <a:t>https://www.farm21.com/fr/</a:t>
            </a:r>
            <a:endParaRPr lang="fr-FR" sz="12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1200">
                <a:ea typeface="+mn-lt"/>
                <a:cs typeface="+mn-lt"/>
                <a:hlinkClick r:id="rId15"/>
              </a:rPr>
              <a:t>https://novagric.com/fr/agriculture-intelligente/capteur-darrosage-synion/</a:t>
            </a:r>
            <a:endParaRPr lang="fr-FR" sz="12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1200">
                <a:ea typeface="+mn-lt"/>
                <a:cs typeface="+mn-lt"/>
                <a:hlinkClick r:id="rId16"/>
              </a:rPr>
              <a:t>https://www.telaqua.com/</a:t>
            </a:r>
            <a:endParaRPr lang="fr-FR" sz="12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1200">
                <a:ea typeface="+mn-lt"/>
                <a:cs typeface="+mn-lt"/>
                <a:hlinkClick r:id="rId17"/>
              </a:rPr>
              <a:t>https://bonnespratiques-eau.fr/2023/03/30/ameliorer-lefficience-de-leau-dirrigation-grace-au-pilotage/</a:t>
            </a:r>
            <a:endParaRPr lang="fr-FR" sz="12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1200">
                <a:ea typeface="+mn-lt"/>
                <a:cs typeface="+mn-lt"/>
                <a:hlinkClick r:id="rId18"/>
              </a:rPr>
              <a:t>https://www.osiris-agriculture.fr/</a:t>
            </a:r>
            <a:endParaRPr lang="fr-FR" sz="12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1200">
                <a:ea typeface="+mn-lt"/>
                <a:cs typeface="+mn-lt"/>
                <a:hlinkClick r:id="rId19"/>
              </a:rPr>
              <a:t>https://www.statistiques.developpement-durable.gouv.fr/les-prelevements-deau-douce-par-usages-en-france-en-2021</a:t>
            </a:r>
            <a:r>
              <a:rPr lang="fr-FR" sz="1200">
                <a:ea typeface="+mn-lt"/>
                <a:cs typeface="+mn-lt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fr-FR" sz="1200">
                <a:ea typeface="+mn-lt"/>
                <a:cs typeface="+mn-lt"/>
                <a:hlinkClick r:id="rId20"/>
              </a:rPr>
              <a:t>https://www.insee.fr/fr/statistiques/7728881?sommaire=7728903</a:t>
            </a:r>
            <a:r>
              <a:rPr lang="fr-FR" sz="1200">
                <a:ea typeface="+mn-lt"/>
                <a:cs typeface="+mn-lt"/>
              </a:rPr>
              <a:t> </a:t>
            </a:r>
            <a:endParaRPr lang="fr-FR" sz="12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1200">
                <a:ea typeface="+mn-lt"/>
                <a:cs typeface="+mn-lt"/>
                <a:hlinkClick r:id="rId21"/>
              </a:rPr>
              <a:t>https://www.inrae.fr/dossiers/gestion-ressource-eau/eau-agriculture</a:t>
            </a:r>
            <a:r>
              <a:rPr lang="fr-FR" sz="1200">
                <a:ea typeface="+mn-lt"/>
                <a:cs typeface="+mn-lt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fr-FR" sz="1200">
                <a:ea typeface="+mn-lt"/>
                <a:cs typeface="+mn-lt"/>
                <a:hlinkClick r:id="rId22"/>
              </a:rPr>
              <a:t>https://www.feve.co/actualites/etat-des-lieux-eau-en-france</a:t>
            </a:r>
            <a:r>
              <a:rPr lang="fr-FR" sz="1200">
                <a:ea typeface="+mn-lt"/>
                <a:cs typeface="+mn-lt"/>
              </a:rPr>
              <a:t> </a:t>
            </a:r>
            <a:endParaRPr lang="fr-FR" sz="12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1200">
                <a:ea typeface="+mn-lt"/>
                <a:cs typeface="+mn-lt"/>
                <a:hlinkClick r:id="rId23"/>
              </a:rPr>
              <a:t>https://observatoire-des-aliments.fr/environnement/combien-lagriculture-consomme-deau</a:t>
            </a:r>
            <a:endParaRPr lang="fr-FR" sz="12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1200">
                <a:ea typeface="+mn-lt"/>
                <a:cs typeface="+mn-lt"/>
                <a:hlinkClick r:id="rId17"/>
              </a:rPr>
              <a:t>https://bonnespratiques-eau.fr/2023/03/30/ameliorer-lefficience-de-leau-dirrigation-grace-au-pilotage/</a:t>
            </a:r>
            <a:endParaRPr lang="fr-FR" sz="12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1200">
                <a:ea typeface="Calibri" panose="020F0502020204030204"/>
                <a:cs typeface="Calibri" panose="020F0502020204030204"/>
                <a:hlinkClick r:id="rId24"/>
              </a:rPr>
              <a:t>https://www.nuvation.com/resources/article/low-power-design-strategies-connected-devices</a:t>
            </a:r>
            <a:endParaRPr lang="fr-FR" sz="1200"/>
          </a:p>
        </p:txBody>
      </p:sp>
      <p:sp>
        <p:nvSpPr>
          <p:cNvPr id="3" name="Espace réservé du numéro de diapositive 12">
            <a:extLst>
              <a:ext uri="{FF2B5EF4-FFF2-40B4-BE49-F238E27FC236}">
                <a16:creationId xmlns:a16="http://schemas.microsoft.com/office/drawing/2014/main" id="{53744CC5-8A5F-FB6D-9ED2-3881405CB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79C093EE-480A-477E-A41C-0E830873CFF1}" type="slidenum">
              <a:rPr lang="fr-FR" sz="2000" b="1" smtClean="0">
                <a:solidFill>
                  <a:schemeClr val="bg1"/>
                </a:solidFill>
              </a:rPr>
              <a:t>17</a:t>
            </a:fld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834162C-91F0-F58C-9B6C-950721B9A567}"/>
              </a:ext>
            </a:extLst>
          </p:cNvPr>
          <p:cNvSpPr txBox="1"/>
          <p:nvPr/>
        </p:nvSpPr>
        <p:spPr>
          <a:xfrm>
            <a:off x="6096000" y="838824"/>
            <a:ext cx="5600969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1200"/>
              <a:t>P.HERVE-GRUYER &amp; C.HERVE-GRUYER, « Vivre avec la terre, manuel des jardiniers maraichers », Tome 1, Acte Sud Ferme du Bec </a:t>
            </a:r>
            <a:r>
              <a:rPr lang="fr-FR" sz="1200" err="1"/>
              <a:t>Hellouin</a:t>
            </a:r>
            <a:r>
              <a:rPr lang="fr-FR" sz="1200"/>
              <a:t>, 2019</a:t>
            </a:r>
          </a:p>
          <a:p>
            <a:pPr marL="285750" indent="-285750">
              <a:buFont typeface="Arial"/>
              <a:buChar char="•"/>
            </a:pPr>
            <a:r>
              <a:rPr lang="fr-FR" sz="1200"/>
              <a:t>Temps </a:t>
            </a:r>
            <a:r>
              <a:rPr lang="fr-FR" sz="1200" err="1"/>
              <a:t>protocol</a:t>
            </a:r>
            <a:r>
              <a:rPr lang="fr-FR" sz="1200"/>
              <a:t> : </a:t>
            </a:r>
            <a:r>
              <a:rPr lang="fr-FR" sz="1200">
                <a:ea typeface="Calibri" panose="020F0502020204030204"/>
                <a:cs typeface="Calibri" panose="020F0502020204030204"/>
                <a:hlinkClick r:id="rId25"/>
              </a:rPr>
              <a:t>https://www.digi.com/support/knowledge-base/sending-data-through-an-802-15-4-network-latency-t</a:t>
            </a:r>
            <a:endParaRPr lang="fr-FR" sz="1200">
              <a:ea typeface="Calibri" panose="020F0502020204030204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sz="1200">
                <a:ea typeface="Calibri" panose="020F0502020204030204"/>
                <a:cs typeface="Calibri" panose="020F0502020204030204"/>
                <a:hlinkClick r:id="rId26"/>
              </a:rPr>
              <a:t>http://www.cister.isep.pt/docs/tdbs__a_time_division_beacon_scheduling_mechanism_for_zigbee_cluster_tree_wireless_sensor_networks/467/view.pdf</a:t>
            </a:r>
            <a:endParaRPr lang="fr-FR" sz="1200">
              <a:ea typeface="Calibri" panose="020F0502020204030204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sz="1200">
                <a:ea typeface="Calibri" panose="020F0502020204030204"/>
                <a:cs typeface="Calibri" panose="020F0502020204030204"/>
                <a:hlinkClick r:id="rId27"/>
              </a:rPr>
              <a:t>https://www.embeddedrelated.com/thread/3371/zigbee-802-15-4-and-ack</a:t>
            </a:r>
            <a:endParaRPr lang="fr-FR" sz="1200">
              <a:ea typeface="Calibri" panose="020F0502020204030204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sz="1200">
                <a:ea typeface="Calibri" panose="020F0502020204030204"/>
                <a:cs typeface="Calibri" panose="020F0502020204030204"/>
                <a:hlinkClick r:id="rId28"/>
              </a:rPr>
              <a:t>https://www.mdpi.com/1424-8220/10/6/5443?utm_source=chatgpt.com</a:t>
            </a:r>
            <a:endParaRPr lang="fr-FR"/>
          </a:p>
          <a:p>
            <a:pPr algn="l"/>
            <a:endParaRPr lang="fr-FR">
              <a:ea typeface="Calibri"/>
              <a:cs typeface="Calibri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80EC499-F1FF-10FB-34D9-41DBA2D81A8C}"/>
              </a:ext>
            </a:extLst>
          </p:cNvPr>
          <p:cNvSpPr txBox="1"/>
          <p:nvPr/>
        </p:nvSpPr>
        <p:spPr>
          <a:xfrm>
            <a:off x="777240" y="229494"/>
            <a:ext cx="3310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/>
              <a:t>Bibliographie : liens et source</a:t>
            </a:r>
          </a:p>
        </p:txBody>
      </p:sp>
    </p:spTree>
    <p:extLst>
      <p:ext uri="{BB962C8B-B14F-4D97-AF65-F5344CB8AC3E}">
        <p14:creationId xmlns:p14="http://schemas.microsoft.com/office/powerpoint/2010/main" val="3276992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34765-9BF2-4066-45E5-2BD384CA2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3C2AA6-7EAA-1AE2-797F-848B0208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Discussion avec Maryam Delplanque – étudiante en master de science de l’environnement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769249-5D1A-60CF-B225-232EDBD8B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90"/>
            <a:ext cx="10868025" cy="447674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sz="2000" b="1" i="0">
                <a:effectLst/>
              </a:rPr>
              <a:t>Monoculture </a:t>
            </a:r>
          </a:p>
          <a:p>
            <a:pPr marL="0" indent="0">
              <a:buNone/>
            </a:pPr>
            <a:r>
              <a:rPr lang="fr-FR" sz="1800" b="0" i="0">
                <a:effectLst/>
                <a:sym typeface="Wingdings" panose="05000000000000000000" pitchFamily="2" charset="2"/>
              </a:rPr>
              <a:t> </a:t>
            </a:r>
            <a:r>
              <a:rPr lang="fr-FR" sz="1800" b="0" i="0">
                <a:effectLst/>
              </a:rPr>
              <a:t>pas nécessaire car toujours la même chose, peu d'intérêt. (3-4 capteurs suffisent) Pour un même sol (condition hydrique etc) et même géologie de sol (ce qui est courant pour des monoculture)</a:t>
            </a:r>
            <a:br>
              <a:rPr lang="fr-FR" sz="1800"/>
            </a:br>
            <a:endParaRPr lang="fr-FR" sz="1800"/>
          </a:p>
          <a:p>
            <a:pPr marL="0" indent="0">
              <a:buNone/>
            </a:pPr>
            <a:r>
              <a:rPr lang="fr-FR" sz="2000" b="1" i="0">
                <a:effectLst/>
              </a:rPr>
              <a:t>Maraîchage</a:t>
            </a:r>
            <a:r>
              <a:rPr lang="fr-FR" sz="1800" b="0" i="0">
                <a:effectLst/>
              </a:rPr>
              <a:t> </a:t>
            </a:r>
          </a:p>
          <a:p>
            <a:pPr marL="0" indent="0">
              <a:buNone/>
            </a:pPr>
            <a:r>
              <a:rPr lang="fr-FR" sz="1800" b="0" i="0">
                <a:effectLst/>
                <a:sym typeface="Wingdings" panose="05000000000000000000" pitchFamily="2" charset="2"/>
              </a:rPr>
              <a:t></a:t>
            </a:r>
            <a:r>
              <a:rPr lang="fr-FR" sz="1800" b="0" i="0">
                <a:effectLst/>
              </a:rPr>
              <a:t>intérêt car les plantes ont des besoins propres et donc pour un même sol de départ, évolution locale en fonction des plantations </a:t>
            </a:r>
            <a:br>
              <a:rPr lang="fr-FR" sz="1800"/>
            </a:br>
            <a:r>
              <a:rPr lang="fr-FR" sz="1800">
                <a:sym typeface="Wingdings" panose="05000000000000000000" pitchFamily="2" charset="2"/>
              </a:rPr>
              <a:t></a:t>
            </a:r>
            <a:r>
              <a:rPr lang="fr-FR" sz="1800" b="0" i="0">
                <a:effectLst/>
              </a:rPr>
              <a:t> sur 1 an pas d'effet mais sur plusieurs années, les conditions changent en fonction de la culture et des rotations annuelle (ex : pas des patates au même endroit 2 année de suite car consommation forte d’azote et potassium </a:t>
            </a:r>
            <a:r>
              <a:rPr lang="fr-FR" sz="1800" b="0" i="0">
                <a:effectLst/>
                <a:sym typeface="Wingdings" panose="05000000000000000000" pitchFamily="2" charset="2"/>
              </a:rPr>
              <a:t> appauvrissement du sol</a:t>
            </a:r>
            <a:r>
              <a:rPr lang="fr-FR" sz="1800" b="0" i="0">
                <a:effectLst/>
              </a:rPr>
              <a:t>)</a:t>
            </a:r>
            <a:br>
              <a:rPr lang="fr-FR" sz="1800"/>
            </a:br>
            <a:br>
              <a:rPr lang="fr-FR" sz="1800"/>
            </a:br>
            <a:r>
              <a:rPr lang="fr-FR" sz="1800">
                <a:sym typeface="Wingdings" panose="05000000000000000000" pitchFamily="2" charset="2"/>
              </a:rPr>
              <a:t></a:t>
            </a:r>
            <a:r>
              <a:rPr lang="fr-FR" sz="1800" b="0" i="0">
                <a:effectLst/>
              </a:rPr>
              <a:t> sur une parcelle de 1Ha (330m * 30m) ce qui est représentatif d'une parcelle de maraîchage de 1Ha</a:t>
            </a:r>
            <a:br>
              <a:rPr lang="fr-FR" sz="1800"/>
            </a:br>
            <a:br>
              <a:rPr lang="fr-FR" sz="1800"/>
            </a:br>
            <a:r>
              <a:rPr lang="fr-FR" sz="1800" b="0" i="0">
                <a:effectLst/>
              </a:rPr>
              <a:t>- A </a:t>
            </a:r>
            <a:r>
              <a:rPr lang="fr-FR" sz="1800" b="0" i="0" err="1">
                <a:effectLst/>
              </a:rPr>
              <a:t>fact</a:t>
            </a:r>
            <a:r>
              <a:rPr lang="fr-FR" sz="1800" b="0" i="0">
                <a:effectLst/>
              </a:rPr>
              <a:t> checker mais environ 5-6 cultures différentes</a:t>
            </a:r>
            <a:br>
              <a:rPr lang="fr-FR" sz="1800"/>
            </a:br>
            <a:r>
              <a:rPr lang="fr-FR" sz="1800" b="0" i="0">
                <a:effectLst/>
              </a:rPr>
              <a:t>- parcelle découpé en 6 carrés (1 par culture : 15*110) 1650m²</a:t>
            </a:r>
            <a:br>
              <a:rPr lang="fr-FR" sz="1800"/>
            </a:br>
            <a:r>
              <a:rPr lang="fr-FR" sz="1800" b="0" i="0">
                <a:effectLst/>
              </a:rPr>
              <a:t>- comme rotations d'un carré tous les ans --&gt; 2 capteurs par carré </a:t>
            </a:r>
            <a:br>
              <a:rPr lang="fr-FR" sz="1800"/>
            </a:br>
            <a:endParaRPr lang="fr-FR" sz="1800"/>
          </a:p>
          <a:p>
            <a:pPr marL="0" indent="0">
              <a:buNone/>
            </a:pPr>
            <a:r>
              <a:rPr lang="fr-FR" sz="1800" b="0" i="0">
                <a:effectLst/>
                <a:sym typeface="Wingdings" panose="05000000000000000000" pitchFamily="2" charset="2"/>
              </a:rPr>
              <a:t></a:t>
            </a:r>
            <a:r>
              <a:rPr lang="fr-FR" sz="1800" b="0" i="0">
                <a:effectLst/>
              </a:rPr>
              <a:t>prendre en compte l'effet bordure --&gt; sur les bords extérieurs des parcelles, les plans sont naturellement moins vigoureux car sol appauvrit + compétition d'espèces concurrentes a l'extérieur + animaux</a:t>
            </a:r>
          </a:p>
          <a:p>
            <a:pPr marL="0" indent="0">
              <a:buNone/>
            </a:pPr>
            <a:r>
              <a:rPr lang="fr-FR" sz="1800" b="0" i="0">
                <a:effectLst/>
              </a:rPr>
              <a:t>- vérifier les extrémités pour éviter l'effet bordure et son avancement </a:t>
            </a:r>
            <a:endParaRPr lang="fr-FR" sz="1100"/>
          </a:p>
        </p:txBody>
      </p:sp>
    </p:spTree>
    <p:extLst>
      <p:ext uri="{BB962C8B-B14F-4D97-AF65-F5344CB8AC3E}">
        <p14:creationId xmlns:p14="http://schemas.microsoft.com/office/powerpoint/2010/main" val="216546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9FC90-585D-97F4-2867-C9F3E58B4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DEDB68-C9EA-8655-FF22-90127476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Discussion avec Maryam Delplanque – étudiante en master de science de l’environnement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27B21D-145D-CC2C-57A1-F141F478E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fr-FR" sz="1800" b="1"/>
              <a:t>C</a:t>
            </a:r>
            <a:r>
              <a:rPr lang="fr-FR" sz="1800" b="1" i="0">
                <a:effectLst/>
              </a:rPr>
              <a:t>apteurs importants :</a:t>
            </a:r>
            <a:br>
              <a:rPr lang="fr-FR" sz="1600"/>
            </a:br>
            <a:r>
              <a:rPr lang="fr-FR" sz="1600" b="0" i="0">
                <a:effectLst/>
              </a:rPr>
              <a:t>- température (air + sol)</a:t>
            </a:r>
            <a:br>
              <a:rPr lang="fr-FR" sz="1600"/>
            </a:br>
            <a:r>
              <a:rPr lang="fr-FR" sz="1600" b="0" i="0">
                <a:effectLst/>
              </a:rPr>
              <a:t>- hydrométrie (sol)</a:t>
            </a:r>
            <a:br>
              <a:rPr lang="fr-FR" sz="1600"/>
            </a:br>
            <a:r>
              <a:rPr lang="fr-FR" sz="1600" b="0" i="0">
                <a:effectLst/>
              </a:rPr>
              <a:t>- hygrométrie (humidité dans l'air ambiant)</a:t>
            </a:r>
            <a:br>
              <a:rPr lang="fr-FR" sz="1600"/>
            </a:br>
            <a:r>
              <a:rPr lang="fr-FR" sz="1600" b="0" i="0">
                <a:effectLst/>
              </a:rPr>
              <a:t>- pH</a:t>
            </a:r>
            <a:br>
              <a:rPr lang="fr-FR" sz="1600"/>
            </a:br>
            <a:r>
              <a:rPr lang="fr-FR" sz="1600" b="0" i="0">
                <a:effectLst/>
              </a:rPr>
              <a:t>- phosphore   (concentration) --&gt; minéraux essentiels pour les plantes</a:t>
            </a:r>
            <a:br>
              <a:rPr lang="fr-FR" sz="1600"/>
            </a:br>
            <a:r>
              <a:rPr lang="fr-FR" sz="1600" b="0" i="0">
                <a:effectLst/>
              </a:rPr>
              <a:t>- potassium    (concentration)--&gt; minéraux essentiels pour les plantes</a:t>
            </a:r>
            <a:br>
              <a:rPr lang="fr-FR" sz="1600"/>
            </a:br>
            <a:r>
              <a:rPr lang="fr-FR" sz="1600" b="0" i="0">
                <a:effectLst/>
              </a:rPr>
              <a:t>- magnésium  (concentration) --&gt; minéraux essentiels pour les plantes</a:t>
            </a:r>
            <a:br>
              <a:rPr lang="fr-FR" sz="1600"/>
            </a:br>
            <a:br>
              <a:rPr lang="fr-FR" sz="1600"/>
            </a:br>
            <a:r>
              <a:rPr lang="fr-FR" sz="1800" b="1"/>
              <a:t>Fréquence</a:t>
            </a:r>
            <a:r>
              <a:rPr lang="fr-FR" sz="1800" b="1" i="0">
                <a:effectLst/>
              </a:rPr>
              <a:t> de relevés: polyculture </a:t>
            </a:r>
          </a:p>
          <a:p>
            <a:pPr marL="0" indent="0">
              <a:buNone/>
            </a:pPr>
            <a:r>
              <a:rPr lang="fr-FR" sz="1600" b="0" i="0">
                <a:effectLst/>
              </a:rPr>
              <a:t>Objectif : établir des courbes de tendance pour valider l'état du sol et suivre son évolution, </a:t>
            </a:r>
            <a:endParaRPr lang="fr-FR" sz="1600" b="0" i="0">
              <a:effectLst/>
              <a:ea typeface="Calibri"/>
              <a:cs typeface="Calibri"/>
            </a:endParaRPr>
          </a:p>
          <a:p>
            <a:pPr marL="0" indent="0">
              <a:buNone/>
            </a:pPr>
            <a:r>
              <a:rPr lang="fr-FR" sz="1600" b="0" i="0">
                <a:effectLst/>
              </a:rPr>
              <a:t>- pH et </a:t>
            </a:r>
            <a:r>
              <a:rPr lang="fr-FR" sz="1600" b="0" i="0" err="1">
                <a:effectLst/>
              </a:rPr>
              <a:t>hydrometrie</a:t>
            </a:r>
            <a:r>
              <a:rPr lang="fr-FR" sz="1600" b="0" i="0">
                <a:effectLst/>
              </a:rPr>
              <a:t> varie mais à une échelle de temps longues (</a:t>
            </a:r>
            <a:r>
              <a:rPr lang="fr-FR" sz="1600" b="0" i="0" err="1">
                <a:effectLst/>
              </a:rPr>
              <a:t>plusie</a:t>
            </a:r>
            <a:endParaRPr lang="fr-FR" sz="1600" b="0" i="0">
              <a:effectLst/>
            </a:endParaRPr>
          </a:p>
          <a:p>
            <a:pPr marL="0" indent="0">
              <a:buNone/>
            </a:pPr>
            <a:r>
              <a:rPr lang="fr-FR" sz="1600" b="0" i="0">
                <a:effectLst/>
              </a:rPr>
              <a:t> </a:t>
            </a:r>
            <a:br>
              <a:rPr lang="fr-FR" sz="1600"/>
            </a:br>
            <a:r>
              <a:rPr lang="fr-FR" sz="1600"/>
              <a:t>- </a:t>
            </a:r>
            <a:r>
              <a:rPr lang="fr-FR" sz="1600" b="0" i="0">
                <a:effectLst/>
              </a:rPr>
              <a:t>1 mesure le jour </a:t>
            </a:r>
            <a:r>
              <a:rPr lang="fr-FR" sz="1600" b="0" i="0" err="1">
                <a:effectLst/>
              </a:rPr>
              <a:t>a</a:t>
            </a:r>
            <a:r>
              <a:rPr lang="fr-FR" sz="1600" b="0" i="0">
                <a:effectLst/>
              </a:rPr>
              <a:t> l'heure la plus chaud (toujours la même heure)</a:t>
            </a:r>
            <a:br>
              <a:rPr lang="fr-FR" sz="1600"/>
            </a:br>
            <a:r>
              <a:rPr lang="fr-FR" sz="1600"/>
              <a:t>- </a:t>
            </a:r>
            <a:r>
              <a:rPr lang="fr-FR" sz="1600" b="0" i="0">
                <a:effectLst/>
              </a:rPr>
              <a:t>1 mesure la nuit a l'heure la plus froide (toujours la même heure)</a:t>
            </a:r>
            <a:endParaRPr lang="fr-FR" sz="1600" b="0" i="0">
              <a:effectLst/>
              <a:ea typeface="Calibri"/>
              <a:cs typeface="Calibri"/>
            </a:endParaRPr>
          </a:p>
          <a:p>
            <a:pPr marL="0" indent="0">
              <a:buNone/>
            </a:pPr>
            <a:br>
              <a:rPr lang="fr-FR" sz="1600"/>
            </a:br>
            <a:r>
              <a:rPr lang="fr-FR" sz="1600">
                <a:sym typeface="Wingdings" panose="05000000000000000000" pitchFamily="2" charset="2"/>
              </a:rPr>
              <a:t></a:t>
            </a:r>
            <a:r>
              <a:rPr lang="fr-FR" sz="1600" b="0" i="0">
                <a:effectLst/>
              </a:rPr>
              <a:t>1 mesure toutes les 6h pour un relevé fin (4 mesures / jours)</a:t>
            </a:r>
            <a:br>
              <a:rPr lang="fr-FR" sz="1600"/>
            </a:br>
            <a:br>
              <a:rPr lang="fr-FR" sz="1600"/>
            </a:br>
            <a:r>
              <a:rPr lang="fr-FR" sz="1800" b="1"/>
              <a:t>Unité de référence dans le domaine de l’agriculture : </a:t>
            </a:r>
            <a:endParaRPr lang="fr-FR" sz="1800" b="1">
              <a:ea typeface="Calibri"/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600" b="0" i="0">
                <a:effectLst/>
              </a:rPr>
              <a:t>-</a:t>
            </a:r>
            <a:r>
              <a:rPr lang="fr-FR" sz="1600" b="0" i="0" err="1">
                <a:effectLst/>
              </a:rPr>
              <a:t>Hectar</a:t>
            </a:r>
            <a:r>
              <a:rPr lang="fr-FR" sz="1600" b="0" i="0">
                <a:effectLst/>
              </a:rPr>
              <a:t> : Ha = 10.000 m²</a:t>
            </a:r>
            <a:endParaRPr lang="fr-FR" sz="1600" b="0" i="0">
              <a:effectLst/>
              <a:ea typeface="Calibri"/>
              <a:cs typeface="Calibri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1600" b="0" i="0">
                <a:effectLst/>
              </a:rPr>
              <a:t>- UTH (unité de travail humain) --&gt; 1 UTH = Surface de production d’un humain travaillant à temps plein sur 1 an</a:t>
            </a:r>
            <a:br>
              <a:rPr lang="fr-FR" sz="1600"/>
            </a:br>
            <a:r>
              <a:rPr lang="fr-FR" sz="1600" b="0" i="0">
                <a:effectLst/>
              </a:rPr>
              <a:t>-SAU (surface agricole utile) --&gt; ratio surface totale/ N [UTH]</a:t>
            </a:r>
            <a:endParaRPr lang="fr-FR" sz="16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867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C15E7C-D312-4541-EF86-12C2577CE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Agenda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6D3142-068F-E926-767F-71E4569F40B4}"/>
              </a:ext>
            </a:extLst>
          </p:cNvPr>
          <p:cNvSpPr/>
          <p:nvPr/>
        </p:nvSpPr>
        <p:spPr>
          <a:xfrm>
            <a:off x="1390650" y="1625238"/>
            <a:ext cx="723900" cy="720000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1</a:t>
            </a:r>
            <a:endParaRPr lang="fr-FR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2F7D70-EAF8-8B3F-DC8B-3C1A898ECDE8}"/>
              </a:ext>
            </a:extLst>
          </p:cNvPr>
          <p:cNvSpPr/>
          <p:nvPr/>
        </p:nvSpPr>
        <p:spPr>
          <a:xfrm>
            <a:off x="1400175" y="2800465"/>
            <a:ext cx="723900" cy="720000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2</a:t>
            </a:r>
            <a:endParaRPr lang="fr-FR" b="1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2270700-6407-E3C3-0A05-2843E97F50BB}"/>
              </a:ext>
            </a:extLst>
          </p:cNvPr>
          <p:cNvSpPr txBox="1"/>
          <p:nvPr/>
        </p:nvSpPr>
        <p:spPr>
          <a:xfrm>
            <a:off x="2552700" y="1720147"/>
            <a:ext cx="523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/>
              <a:t>Problématique et Solution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B4446EDE-967C-7EC3-89B7-2B6F3A347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z="2000" b="1" smtClean="0">
                <a:solidFill>
                  <a:schemeClr val="bg1"/>
                </a:solidFill>
              </a:rPr>
              <a:t>2</a:t>
            </a:fld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14" name="Espace réservé de la date 13">
            <a:extLst>
              <a:ext uri="{FF2B5EF4-FFF2-40B4-BE49-F238E27FC236}">
                <a16:creationId xmlns:a16="http://schemas.microsoft.com/office/drawing/2014/main" id="{167F6182-DFFB-6C8F-93C8-7AA5AB49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EBB2D-BEAE-40A7-BCB8-59161CFD20EE}" type="datetime1">
              <a:rPr lang="fr-FR" smtClean="0"/>
              <a:t>28/05/2025</a:t>
            </a:fld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16C128B-94E0-541D-55EC-3456DA6ACFFF}"/>
              </a:ext>
            </a:extLst>
          </p:cNvPr>
          <p:cNvSpPr txBox="1"/>
          <p:nvPr/>
        </p:nvSpPr>
        <p:spPr>
          <a:xfrm>
            <a:off x="2552699" y="2897585"/>
            <a:ext cx="9036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/>
              <a:t>Etat de l’art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875DAB-2D93-5E0E-72C3-A582C40D4648}"/>
              </a:ext>
            </a:extLst>
          </p:cNvPr>
          <p:cNvSpPr/>
          <p:nvPr/>
        </p:nvSpPr>
        <p:spPr>
          <a:xfrm>
            <a:off x="1400175" y="3975692"/>
            <a:ext cx="723900" cy="720000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3</a:t>
            </a:r>
            <a:endParaRPr lang="fr-FR" b="1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3CB9006-D46B-AF53-6F92-EEF84CD4D4B1}"/>
              </a:ext>
            </a:extLst>
          </p:cNvPr>
          <p:cNvSpPr txBox="1"/>
          <p:nvPr/>
        </p:nvSpPr>
        <p:spPr>
          <a:xfrm>
            <a:off x="2552699" y="4073560"/>
            <a:ext cx="9108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/>
              <a:t>Business model </a:t>
            </a:r>
            <a:r>
              <a:rPr lang="fr-FR" sz="2800" err="1"/>
              <a:t>canva</a:t>
            </a:r>
            <a:r>
              <a:rPr lang="fr-FR" sz="2800"/>
              <a:t> / </a:t>
            </a:r>
            <a:r>
              <a:rPr lang="fr-FR" sz="2800" err="1"/>
              <a:t>economique</a:t>
            </a:r>
            <a:r>
              <a:rPr lang="fr-FR" sz="2800"/>
              <a:t>  - social – </a:t>
            </a:r>
            <a:r>
              <a:rPr lang="fr-FR" sz="2800" err="1"/>
              <a:t>ecologique</a:t>
            </a:r>
            <a:endParaRPr lang="fr-FR" sz="2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96A3B0-309F-AB05-DD4D-9B3D882E4167}"/>
              </a:ext>
            </a:extLst>
          </p:cNvPr>
          <p:cNvSpPr/>
          <p:nvPr/>
        </p:nvSpPr>
        <p:spPr>
          <a:xfrm>
            <a:off x="1400175" y="5150920"/>
            <a:ext cx="723900" cy="720000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4</a:t>
            </a:r>
            <a:endParaRPr lang="fr-FR" b="1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D9CC3D9-DC55-BC82-2F69-F7914B0A37C1}"/>
              </a:ext>
            </a:extLst>
          </p:cNvPr>
          <p:cNvSpPr txBox="1"/>
          <p:nvPr/>
        </p:nvSpPr>
        <p:spPr>
          <a:xfrm>
            <a:off x="2552700" y="5214956"/>
            <a:ext cx="523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/>
              <a:t>Modèle</a:t>
            </a:r>
          </a:p>
        </p:txBody>
      </p:sp>
    </p:spTree>
    <p:extLst>
      <p:ext uri="{BB962C8B-B14F-4D97-AF65-F5344CB8AC3E}">
        <p14:creationId xmlns:p14="http://schemas.microsoft.com/office/powerpoint/2010/main" val="4235611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7FC46-D3A5-F6E6-A1AB-72B72958B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10296B-3948-B19B-A7CC-3521577DB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Note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7BCCD9-8B1F-DBDE-E843-F2B1B63AC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fr-FR" sz="18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6466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B85B1A-2BB5-544A-70E8-27B4301BD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i="0">
                <a:effectLst/>
                <a:latin typeface="-apple-system"/>
              </a:rPr>
              <a:t>Chiffrer la </a:t>
            </a:r>
            <a:r>
              <a:rPr lang="fr-FR" b="0" i="0" err="1">
                <a:effectLst/>
                <a:latin typeface="-apple-system"/>
              </a:rPr>
              <a:t>SUR-consommation</a:t>
            </a:r>
            <a:r>
              <a:rPr lang="fr-FR" b="0" i="0">
                <a:effectLst/>
                <a:latin typeface="-apple-system"/>
              </a:rPr>
              <a:t> d’eau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19F593-8B5B-C9E1-C922-E65EACB7A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fr-FR">
                <a:ea typeface="+mn-lt"/>
                <a:cs typeface="+mn-lt"/>
              </a:rPr>
              <a:t>L’agriculture représente environ </a:t>
            </a:r>
            <a:r>
              <a:rPr lang="fr-FR" b="1">
                <a:ea typeface="+mn-lt"/>
                <a:cs typeface="+mn-lt"/>
              </a:rPr>
              <a:t>8 à 10 % des prélèvements totaux d’eau douce</a:t>
            </a:r>
            <a:r>
              <a:rPr lang="fr-FR">
                <a:ea typeface="+mn-lt"/>
                <a:cs typeface="+mn-lt"/>
              </a:rPr>
              <a:t> en France chaque année, soit environ </a:t>
            </a:r>
            <a:r>
              <a:rPr lang="fr-FR" b="1">
                <a:ea typeface="+mn-lt"/>
                <a:cs typeface="+mn-lt"/>
              </a:rPr>
              <a:t>3 milliards de m³</a:t>
            </a:r>
            <a:r>
              <a:rPr lang="fr-FR">
                <a:ea typeface="+mn-lt"/>
                <a:cs typeface="+mn-lt"/>
              </a:rPr>
              <a:t> prélevés annuellement, principalement pour l’irrigation</a:t>
            </a:r>
            <a:endParaRPr lang="fr-FR">
              <a:ea typeface="Calibri"/>
              <a:cs typeface="Calibri"/>
            </a:endParaRPr>
          </a:p>
          <a:p>
            <a:pPr marL="0" indent="0">
              <a:buNone/>
            </a:pPr>
            <a:endParaRPr lang="fr-FR">
              <a:ea typeface="Calibri"/>
              <a:cs typeface="Calibri"/>
            </a:endParaRPr>
          </a:p>
          <a:p>
            <a:r>
              <a:rPr lang="fr-FR">
                <a:ea typeface="+mn-lt"/>
                <a:cs typeface="+mn-lt"/>
              </a:rPr>
              <a:t>Cependant, la part de l’agriculture dans la </a:t>
            </a:r>
            <a:r>
              <a:rPr lang="fr-FR" b="1">
                <a:ea typeface="+mn-lt"/>
                <a:cs typeface="+mn-lt"/>
              </a:rPr>
              <a:t>consommation nette</a:t>
            </a:r>
            <a:r>
              <a:rPr lang="fr-FR">
                <a:ea typeface="+mn-lt"/>
                <a:cs typeface="+mn-lt"/>
              </a:rPr>
              <a:t> (l’eau prélevée qui n’est pas restituée au milieu naturel) est bien plus élevée : </a:t>
            </a:r>
            <a:r>
              <a:rPr lang="fr-FR" b="1">
                <a:ea typeface="+mn-lt"/>
                <a:cs typeface="+mn-lt"/>
              </a:rPr>
              <a:t>environ 48 à 60 %</a:t>
            </a:r>
            <a:r>
              <a:rPr lang="fr-FR">
                <a:ea typeface="+mn-lt"/>
                <a:cs typeface="+mn-lt"/>
              </a:rPr>
              <a:t> de l’eau effectivement consommée par les activités humaines</a:t>
            </a:r>
            <a:endParaRPr lang="fr-FR"/>
          </a:p>
          <a:p>
            <a:pPr marL="0" indent="0">
              <a:buNone/>
            </a:pPr>
            <a:endParaRPr lang="fr-FR">
              <a:ea typeface="Calibri" panose="020F0502020204030204"/>
              <a:cs typeface="Calibri" panose="020F0502020204030204"/>
            </a:endParaRPr>
          </a:p>
          <a:p>
            <a:r>
              <a:rPr lang="fr-FR">
                <a:ea typeface="+mn-lt"/>
                <a:cs typeface="+mn-lt"/>
              </a:rPr>
              <a:t>Cela s’explique par le fait que l’eau utilisée pour l’irrigation est en grande partie </a:t>
            </a:r>
            <a:r>
              <a:rPr lang="fr-FR" b="1">
                <a:ea typeface="+mn-lt"/>
                <a:cs typeface="+mn-lt"/>
              </a:rPr>
              <a:t>évaporée ou absorbée par les plantes</a:t>
            </a:r>
            <a:r>
              <a:rPr lang="fr-FR">
                <a:ea typeface="+mn-lt"/>
                <a:cs typeface="+mn-lt"/>
              </a:rPr>
              <a:t>, contrairement à l’eau utilisée par d’autres secteurs (industrie, énergie), qui est en grande partie restituée aux milieux aquatiques</a:t>
            </a:r>
          </a:p>
          <a:p>
            <a:endParaRPr lang="fr-FR">
              <a:ea typeface="+mn-lt"/>
              <a:cs typeface="+mn-lt"/>
            </a:endParaRPr>
          </a:p>
          <a:p>
            <a:r>
              <a:rPr lang="fr-FR"/>
              <a:t>Trop d’eau = asphyxie des plantes (racines) par manque d’air</a:t>
            </a:r>
          </a:p>
          <a:p>
            <a:r>
              <a:rPr lang="fr-FR"/>
              <a:t>Pas assez d’eau = manque d’eau préjudiciable</a:t>
            </a:r>
          </a:p>
          <a:p>
            <a:endParaRPr lang="fr-FR"/>
          </a:p>
          <a:p>
            <a:pPr marL="0" indent="0">
              <a:buNone/>
            </a:pPr>
            <a:endParaRPr lang="fr-FR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83929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A23D7D2-519A-3DAC-92BE-F2FA29AC7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DAC858-0F25-4D99-06B4-53F7D8A94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i="0">
                <a:effectLst/>
                <a:latin typeface="-apple-system"/>
              </a:rPr>
              <a:t>Chiffrer la </a:t>
            </a:r>
            <a:r>
              <a:rPr lang="fr-FR" b="0" i="0" err="1">
                <a:effectLst/>
                <a:latin typeface="-apple-system"/>
              </a:rPr>
              <a:t>SUR-consommation</a:t>
            </a:r>
            <a:r>
              <a:rPr lang="fr-FR" b="0" i="0">
                <a:effectLst/>
                <a:latin typeface="-apple-system"/>
              </a:rPr>
              <a:t> d’eau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DDFCD5-D8A4-F99B-7E50-8E88DD240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fr-FR" sz="1100"/>
          </a:p>
        </p:txBody>
      </p:sp>
    </p:spTree>
    <p:extLst>
      <p:ext uri="{BB962C8B-B14F-4D97-AF65-F5344CB8AC3E}">
        <p14:creationId xmlns:p14="http://schemas.microsoft.com/office/powerpoint/2010/main" val="3624114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3FC798-40FF-B078-01E7-74DE7BA58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-1028"/>
            <a:ext cx="10515600" cy="1325563"/>
          </a:xfrm>
        </p:spPr>
        <p:txBody>
          <a:bodyPr/>
          <a:lstStyle/>
          <a:p>
            <a:r>
              <a:rPr lang="fr-FR">
                <a:ea typeface="Calibri Light"/>
                <a:cs typeface="Calibri Light"/>
              </a:rPr>
              <a:t>Etat de l'art de l'existant</a:t>
            </a:r>
            <a:endParaRPr lang="fr-FR" err="1"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A8DB1524-FD32-723D-1440-40750D1B6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209066"/>
              </p:ext>
            </p:extLst>
          </p:nvPr>
        </p:nvGraphicFramePr>
        <p:xfrm>
          <a:off x="1377159" y="1073920"/>
          <a:ext cx="9430440" cy="5090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86088">
                  <a:extLst>
                    <a:ext uri="{9D8B030D-6E8A-4147-A177-3AD203B41FA5}">
                      <a16:colId xmlns:a16="http://schemas.microsoft.com/office/drawing/2014/main" val="2724012695"/>
                    </a:ext>
                  </a:extLst>
                </a:gridCol>
                <a:gridCol w="1886088">
                  <a:extLst>
                    <a:ext uri="{9D8B030D-6E8A-4147-A177-3AD203B41FA5}">
                      <a16:colId xmlns:a16="http://schemas.microsoft.com/office/drawing/2014/main" val="122365650"/>
                    </a:ext>
                  </a:extLst>
                </a:gridCol>
                <a:gridCol w="1886088">
                  <a:extLst>
                    <a:ext uri="{9D8B030D-6E8A-4147-A177-3AD203B41FA5}">
                      <a16:colId xmlns:a16="http://schemas.microsoft.com/office/drawing/2014/main" val="3021731241"/>
                    </a:ext>
                  </a:extLst>
                </a:gridCol>
                <a:gridCol w="1886088">
                  <a:extLst>
                    <a:ext uri="{9D8B030D-6E8A-4147-A177-3AD203B41FA5}">
                      <a16:colId xmlns:a16="http://schemas.microsoft.com/office/drawing/2014/main" val="2957924288"/>
                    </a:ext>
                  </a:extLst>
                </a:gridCol>
                <a:gridCol w="1886088">
                  <a:extLst>
                    <a:ext uri="{9D8B030D-6E8A-4147-A177-3AD203B41FA5}">
                      <a16:colId xmlns:a16="http://schemas.microsoft.com/office/drawing/2014/main" val="41306267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400" b="1"/>
                        <a:t>Critère</a:t>
                      </a:r>
                      <a:endParaRPr lang="fr-FR" sz="14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err="1"/>
                        <a:t>Telaqua</a:t>
                      </a:r>
                      <a:endParaRPr lang="fr-FR" sz="1400" err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err="1"/>
                        <a:t>Synion</a:t>
                      </a:r>
                      <a:r>
                        <a:rPr lang="fr-FR" sz="1400" b="1"/>
                        <a:t> (</a:t>
                      </a:r>
                      <a:r>
                        <a:rPr lang="fr-FR" sz="1400" b="1" err="1"/>
                        <a:t>Novagric</a:t>
                      </a:r>
                      <a:r>
                        <a:rPr lang="fr-FR" sz="1400" b="1"/>
                        <a:t>)</a:t>
                      </a:r>
                      <a:endParaRPr lang="fr-FR" sz="14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/>
                        <a:t>Farm21</a:t>
                      </a:r>
                      <a:endParaRPr lang="fr-FR" sz="14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 b="1"/>
                        <a:t>Oscar (Osiris)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9810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400" b="1"/>
                        <a:t>Fonction principale</a:t>
                      </a:r>
                      <a:endParaRPr lang="fr-FR" sz="14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Gestion intelligente de l'irrigation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Collecte et analyse de données pour l'irrigation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Surveillance précise des conditions agricoles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/>
                        <a:t>Gestion intelligente de l'irrigation et fertilisation des sos agricoles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71330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400" b="1"/>
                        <a:t>Technologie</a:t>
                      </a:r>
                      <a:endParaRPr lang="fr-FR" sz="14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300"/>
                        <a:t>Capteurs connectés et application mobile intuitive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300"/>
                        <a:t>Capteurs solaires pour une agriculture 4.0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300"/>
                        <a:t>Capteurs FS21 avec connectivité NB-IoT, LTE-M et 2G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300"/>
                        <a:t>Capteurs / IA / robot arrosage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461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400" b="1"/>
                        <a:t>Avantages</a:t>
                      </a:r>
                      <a:endParaRPr lang="fr-FR" sz="14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fr-FR" sz="1300" b="0" i="0" u="none" strike="noStrike" noProof="0">
                          <a:latin typeface="Calibri"/>
                        </a:rPr>
                        <a:t>Optimisation de la consommation d'eau</a:t>
                      </a:r>
                      <a:endParaRPr lang="fr-FR" sz="1300"/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fr-FR" sz="1300" b="0" i="0" u="none" strike="noStrike" noProof="0">
                          <a:latin typeface="Calibri"/>
                        </a:rPr>
                        <a:t>Surveillance et contrôle à distance</a:t>
                      </a:r>
                      <a:endParaRPr lang="fr-FR" sz="1300"/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fr-FR" sz="1300" b="0" i="0" u="none" strike="noStrike" noProof="0">
                          <a:latin typeface="Calibri"/>
                        </a:rPr>
                        <a:t> Détection des anomalies et alertes en temps réel</a:t>
                      </a:r>
                      <a:endParaRPr lang="fr-FR" sz="13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300" b="0" i="0" u="none" strike="noStrike" noProof="0">
                          <a:latin typeface="Calibri"/>
                        </a:rPr>
                        <a:t>Amélioration de la qualité des cultures</a:t>
                      </a:r>
                      <a:endParaRPr lang="fr-FR" sz="1300"/>
                    </a:p>
                    <a:p>
                      <a:pPr lvl="0">
                        <a:buNone/>
                      </a:pPr>
                      <a:r>
                        <a:rPr lang="fr-FR" sz="1300" b="0" i="0" u="none" strike="noStrike" noProof="0">
                          <a:latin typeface="Calibri"/>
                        </a:rPr>
                        <a:t>- Réduction des coûts de production</a:t>
                      </a:r>
                      <a:endParaRPr lang="fr-FR" sz="1300"/>
                    </a:p>
                    <a:p>
                      <a:pPr lvl="0">
                        <a:buNone/>
                      </a:pPr>
                      <a:r>
                        <a:rPr lang="fr-FR" sz="1300" b="0" i="0" u="none" strike="noStrike" noProof="0">
                          <a:latin typeface="Calibri"/>
                        </a:rPr>
                        <a:t>- Économie d'eau et d'engrais</a:t>
                      </a:r>
                      <a:endParaRPr lang="fr-FR" sz="1300"/>
                    </a:p>
                    <a:p>
                      <a:pPr lvl="0">
                        <a:buNone/>
                      </a:pPr>
                      <a:r>
                        <a:rPr lang="fr-FR" sz="1300" b="0" i="0" u="none" strike="noStrike" noProof="0">
                          <a:latin typeface="Calibri"/>
                        </a:rPr>
                        <a:t>- Réduction de l'impact environnemental</a:t>
                      </a:r>
                      <a:endParaRPr lang="fr-FR" sz="13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fr-FR" sz="1300" b="0" i="0" u="none" strike="noStrike" noProof="0">
                          <a:latin typeface="Calibri"/>
                        </a:rPr>
                        <a:t>Longue durée de vie</a:t>
                      </a:r>
                      <a:endParaRPr lang="fr-FR" sz="1300"/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fr-FR" sz="1300" b="0" i="0" u="none" strike="noStrike" noProof="0">
                          <a:latin typeface="Calibri"/>
                        </a:rPr>
                        <a:t> Lectures précises sous le couvert végétal</a:t>
                      </a:r>
                      <a:endParaRPr lang="fr-FR" sz="1300"/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fr-FR" sz="1300" b="0" i="0" u="none" strike="noStrike" noProof="0">
                          <a:latin typeface="Calibri"/>
                        </a:rPr>
                        <a:t> Solution abordable, 5 à 10 fois moins chère que les concurrents</a:t>
                      </a:r>
                      <a:endParaRPr lang="fr-FR" sz="1300"/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fr-FR" sz="1300" b="0" i="0" u="none" strike="noStrike" noProof="0">
                          <a:latin typeface="Calibri"/>
                        </a:rPr>
                        <a:t> Intégration facile via API</a:t>
                      </a:r>
                      <a:endParaRPr lang="fr-FR" sz="13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fr-FR" sz="1300" b="0" i="0" u="none" strike="noStrike" noProof="0">
                          <a:latin typeface="Calibri"/>
                        </a:rPr>
                        <a:t>20% de gain d'électricité sur l'arrosage 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fr-FR" sz="1300" b="0" i="0" u="none" strike="noStrike" noProof="0">
                          <a:latin typeface="Calibri"/>
                        </a:rPr>
                        <a:t>7h/Ha entre juillet aout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fr-FR" sz="1300" b="0" i="0" u="none" strike="noStrike" noProof="0">
                          <a:latin typeface="Calibri"/>
                        </a:rPr>
                        <a:t>30% d'économie d'eau 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fr-FR" sz="1300" b="0" i="0" u="none" strike="noStrike" noProof="0">
                          <a:latin typeface="Calibri"/>
                        </a:rPr>
                        <a:t>10 % de rendement sur les charges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359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400" b="1"/>
                        <a:t>Public cible</a:t>
                      </a:r>
                      <a:endParaRPr lang="fr-FR" sz="14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300"/>
                        <a:t>Exploitations agricoles de toutes tailles cherchant à améliorer l'efficacité de l'irrigation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300"/>
                        <a:t>Agriculteurs souhaitant adopter des pratiques durables et efficaces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300"/>
                        <a:t>Producteurs, conseillers agricoles et chercheurs cherchant une solution économique et précise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300"/>
                        <a:t>Exploitation agricoles monocultures (pommes de terres / légumes) sur de grandes parcelles ~600m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9268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845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CB1B29B-1D4B-C9DB-B76C-63E54C31B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08DB375-828E-8C76-D59F-A7B176935D32}"/>
              </a:ext>
            </a:extLst>
          </p:cNvPr>
          <p:cNvSpPr txBox="1"/>
          <p:nvPr/>
        </p:nvSpPr>
        <p:spPr>
          <a:xfrm>
            <a:off x="416831" y="1448368"/>
            <a:ext cx="6537753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ea typeface="+mn-lt"/>
                <a:cs typeface="+mn-lt"/>
              </a:rPr>
              <a:t>🧑‍🌾 </a:t>
            </a:r>
            <a:r>
              <a:rPr lang="fr-FR" sz="2000" b="1">
                <a:ea typeface="+mn-lt"/>
                <a:cs typeface="+mn-lt"/>
              </a:rPr>
              <a:t>Segments clients</a:t>
            </a:r>
            <a:br>
              <a:rPr lang="fr-FR" sz="2000" b="1">
                <a:ea typeface="+mn-lt"/>
                <a:cs typeface="+mn-lt"/>
              </a:rPr>
            </a:br>
            <a:r>
              <a:rPr lang="fr-FR" sz="2000" b="1">
                <a:ea typeface="+mn-lt"/>
                <a:cs typeface="+mn-lt"/>
              </a:rPr>
              <a:t>	</a:t>
            </a:r>
            <a:r>
              <a:rPr lang="fr-FR" sz="2000">
                <a:ea typeface="+mn-lt"/>
                <a:cs typeface="+mn-lt"/>
              </a:rPr>
              <a:t>• 25 000 exploitations maraîchères en France (2020)</a:t>
            </a:r>
            <a:br>
              <a:rPr lang="fr-FR" sz="2000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	• 70 % sont des petites exploitations (&lt;5 ha)</a:t>
            </a:r>
            <a:endParaRPr lang="fr-FR" sz="2000"/>
          </a:p>
          <a:p>
            <a:pPr>
              <a:buFont typeface="Arial"/>
              <a:buChar char="•"/>
            </a:pPr>
            <a:endParaRPr lang="fr-FR" sz="2000" b="1">
              <a:ea typeface="+mn-lt"/>
              <a:cs typeface="+mn-lt"/>
            </a:endParaRPr>
          </a:p>
          <a:p>
            <a:r>
              <a:rPr lang="fr-FR" sz="2000">
                <a:ea typeface="+mn-lt"/>
                <a:cs typeface="+mn-lt"/>
              </a:rPr>
              <a:t>💧 </a:t>
            </a:r>
            <a:r>
              <a:rPr lang="fr-FR" sz="2000" b="1">
                <a:ea typeface="+mn-lt"/>
                <a:cs typeface="+mn-lt"/>
              </a:rPr>
              <a:t>Proposition de valeur</a:t>
            </a:r>
            <a:br>
              <a:rPr lang="fr-FR" sz="2000" b="1">
                <a:ea typeface="+mn-lt"/>
                <a:cs typeface="+mn-lt"/>
              </a:rPr>
            </a:br>
            <a:r>
              <a:rPr lang="fr-FR" sz="2000" b="1">
                <a:ea typeface="+mn-lt"/>
                <a:cs typeface="+mn-lt"/>
              </a:rPr>
              <a:t>	• </a:t>
            </a:r>
            <a:r>
              <a:rPr lang="fr-FR" sz="2000">
                <a:ea typeface="+mn-lt"/>
                <a:cs typeface="+mn-lt"/>
              </a:rPr>
              <a:t>-30 % de consommation d’eau</a:t>
            </a:r>
            <a:br>
              <a:rPr lang="fr-FR" sz="2000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	• +20 % de rendement (source : Chambres d’Agriculture)</a:t>
            </a:r>
            <a:endParaRPr lang="fr-FR" sz="2000"/>
          </a:p>
          <a:p>
            <a:pPr>
              <a:buFont typeface="Arial"/>
              <a:buChar char="•"/>
            </a:pPr>
            <a:endParaRPr lang="fr-FR" sz="2000">
              <a:ea typeface="+mn-lt"/>
              <a:cs typeface="+mn-lt"/>
            </a:endParaRPr>
          </a:p>
          <a:p>
            <a:r>
              <a:rPr lang="fr-FR" sz="2000">
                <a:ea typeface="+mn-lt"/>
                <a:cs typeface="+mn-lt"/>
              </a:rPr>
              <a:t>🚚 </a:t>
            </a:r>
            <a:r>
              <a:rPr lang="fr-FR" sz="2000" b="1">
                <a:ea typeface="+mn-lt"/>
                <a:cs typeface="+mn-lt"/>
              </a:rPr>
              <a:t>Canaux de distribution</a:t>
            </a:r>
            <a:br>
              <a:rPr lang="fr-FR" sz="2000" b="1">
                <a:ea typeface="+mn-lt"/>
                <a:cs typeface="+mn-lt"/>
              </a:rPr>
            </a:br>
            <a:r>
              <a:rPr lang="fr-FR" sz="2000" b="1">
                <a:ea typeface="+mn-lt"/>
                <a:cs typeface="+mn-lt"/>
              </a:rPr>
              <a:t>	• </a:t>
            </a:r>
            <a:r>
              <a:rPr lang="fr-FR" sz="2000">
                <a:ea typeface="+mn-lt"/>
                <a:cs typeface="+mn-lt"/>
              </a:rPr>
              <a:t>60 % via coopératives ou groupements d’achat agricoles</a:t>
            </a:r>
            <a:br>
              <a:rPr lang="fr-FR" sz="2000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	• 25 % via fournisseurs spécialisés en ligne</a:t>
            </a:r>
          </a:p>
          <a:p>
            <a:pPr>
              <a:buFont typeface="Arial"/>
              <a:buChar char="•"/>
            </a:pPr>
            <a:endParaRPr lang="fr-FR" sz="20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fr-FR" sz="20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877F172C-F33A-4C9D-E3AB-D1EC29852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81" y="151395"/>
            <a:ext cx="12355550" cy="1325563"/>
          </a:xfrm>
        </p:spPr>
        <p:txBody>
          <a:bodyPr/>
          <a:lstStyle/>
          <a:p>
            <a:r>
              <a:rPr lang="fr-FR">
                <a:ea typeface="+mj-lt"/>
                <a:cs typeface="+mj-lt"/>
              </a:rPr>
              <a:t>📊 </a:t>
            </a:r>
            <a:r>
              <a:rPr lang="fr-FR" b="1">
                <a:ea typeface="+mj-lt"/>
                <a:cs typeface="+mj-lt"/>
              </a:rPr>
              <a:t>BMC Économique – Maraîchage </a:t>
            </a:r>
            <a:endParaRPr lang="fr-FR"/>
          </a:p>
        </p:txBody>
      </p:sp>
      <p:sp>
        <p:nvSpPr>
          <p:cNvPr id="11" name="ZoneTexte 3">
            <a:extLst>
              <a:ext uri="{FF2B5EF4-FFF2-40B4-BE49-F238E27FC236}">
                <a16:creationId xmlns:a16="http://schemas.microsoft.com/office/drawing/2014/main" id="{CD05A939-4273-4EED-8674-30BE992F88D4}"/>
              </a:ext>
            </a:extLst>
          </p:cNvPr>
          <p:cNvSpPr txBox="1"/>
          <p:nvPr/>
        </p:nvSpPr>
        <p:spPr>
          <a:xfrm>
            <a:off x="6852984" y="1448368"/>
            <a:ext cx="5257232" cy="46474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ea typeface="+mn-lt"/>
                <a:cs typeface="+mn-lt"/>
              </a:rPr>
              <a:t>📞 </a:t>
            </a:r>
            <a:r>
              <a:rPr lang="fr-FR" sz="2000" b="1">
                <a:ea typeface="+mn-lt"/>
                <a:cs typeface="+mn-lt"/>
              </a:rPr>
              <a:t>Relations clients</a:t>
            </a:r>
            <a:br>
              <a:rPr lang="fr-FR" sz="2000" b="1">
                <a:ea typeface="+mn-lt"/>
                <a:cs typeface="+mn-lt"/>
              </a:rPr>
            </a:br>
            <a:r>
              <a:rPr lang="fr-FR" sz="2000" b="1">
                <a:ea typeface="+mn-lt"/>
                <a:cs typeface="+mn-lt"/>
              </a:rPr>
              <a:t>    • </a:t>
            </a:r>
            <a:r>
              <a:rPr lang="fr-FR" sz="2000">
                <a:ea typeface="+mn-lt"/>
                <a:cs typeface="+mn-lt"/>
              </a:rPr>
              <a:t>80 % préfèrent un support technique réactif (hotline, SAV)</a:t>
            </a:r>
            <a:br>
              <a:rPr lang="fr-FR" sz="2000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    • 65 % participent à des formations ou webinaires</a:t>
            </a:r>
            <a:endParaRPr lang="en-US" sz="2000">
              <a:ea typeface="+mn-lt"/>
              <a:cs typeface="+mn-lt"/>
            </a:endParaRPr>
          </a:p>
          <a:p>
            <a:endParaRPr lang="fr-FR" sz="2000">
              <a:ea typeface="+mn-lt"/>
              <a:cs typeface="+mn-lt"/>
            </a:endParaRPr>
          </a:p>
          <a:p>
            <a:r>
              <a:rPr lang="fr-FR" sz="2000">
                <a:ea typeface="+mn-lt"/>
                <a:cs typeface="+mn-lt"/>
              </a:rPr>
              <a:t>💸 </a:t>
            </a:r>
            <a:r>
              <a:rPr lang="fr-FR" sz="2000" b="1">
                <a:ea typeface="+mn-lt"/>
                <a:cs typeface="+mn-lt"/>
              </a:rPr>
              <a:t>Sources de revenus</a:t>
            </a:r>
          </a:p>
          <a:p>
            <a:r>
              <a:rPr lang="fr-FR" sz="2000" b="1">
                <a:ea typeface="+mn-lt"/>
                <a:cs typeface="+mn-lt"/>
              </a:rPr>
              <a:t>	</a:t>
            </a:r>
            <a:r>
              <a:rPr lang="fr-FR" sz="2000">
                <a:ea typeface="+mn-lt"/>
                <a:cs typeface="+mn-lt"/>
              </a:rPr>
              <a:t>• Vente de kits (1 500–3 000 € / 	exploitation)</a:t>
            </a:r>
            <a:br>
              <a:rPr lang="fr-FR" sz="2000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	• Abonnements (20–50 €/mois)</a:t>
            </a:r>
            <a:br>
              <a:rPr lang="fr-FR" sz="2000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	• Subventions publiques jusqu’à 40 % 	(FranceAgriMer, PCAE)</a:t>
            </a:r>
          </a:p>
          <a:p>
            <a:pPr marL="285750" indent="-285750">
              <a:buFont typeface="Arial,Sans-Serif"/>
              <a:buChar char="•"/>
            </a:pPr>
            <a:endParaRPr lang="fr-FR" sz="2000" b="1">
              <a:ea typeface="+mn-lt"/>
              <a:cs typeface="+mn-lt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0763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74DE2B5-A885-916D-B680-D85E0FF8B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3DE3B9-F1B8-4C00-1A74-39DF46439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76" y="58468"/>
            <a:ext cx="12355550" cy="1325563"/>
          </a:xfrm>
        </p:spPr>
        <p:txBody>
          <a:bodyPr/>
          <a:lstStyle/>
          <a:p>
            <a:r>
              <a:rPr lang="fr-FR">
                <a:ea typeface="+mj-lt"/>
                <a:cs typeface="+mj-lt"/>
              </a:rPr>
              <a:t>📊 </a:t>
            </a:r>
            <a:r>
              <a:rPr lang="fr-FR" b="1">
                <a:ea typeface="+mj-lt"/>
                <a:cs typeface="+mj-lt"/>
              </a:rPr>
              <a:t>BMC Économique – Maraîchage </a:t>
            </a:r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F4909E6-BB49-E73F-8583-862CCF21CCED}"/>
              </a:ext>
            </a:extLst>
          </p:cNvPr>
          <p:cNvSpPr txBox="1"/>
          <p:nvPr/>
        </p:nvSpPr>
        <p:spPr>
          <a:xfrm>
            <a:off x="6095568" y="1617495"/>
            <a:ext cx="5257232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/>
              <a:t>🤝 </a:t>
            </a:r>
            <a:r>
              <a:rPr lang="fr-FR" sz="2000" b="1"/>
              <a:t>Partenaires clés</a:t>
            </a:r>
            <a:br>
              <a:rPr lang="fr-FR" sz="2000" b="1"/>
            </a:br>
            <a:r>
              <a:rPr lang="fr-FR" sz="2000" b="1"/>
              <a:t>	</a:t>
            </a:r>
            <a:r>
              <a:rPr lang="fr-FR" sz="2000"/>
              <a:t>• </a:t>
            </a:r>
            <a:r>
              <a:rPr lang="fr-FR" sz="2000" err="1"/>
              <a:t>Sencrop</a:t>
            </a:r>
            <a:r>
              <a:rPr lang="fr-FR" sz="2000"/>
              <a:t>, </a:t>
            </a:r>
            <a:r>
              <a:rPr lang="fr-FR" sz="2000" err="1"/>
              <a:t>Weenat</a:t>
            </a:r>
            <a:r>
              <a:rPr lang="fr-FR" sz="2000"/>
              <a:t>, CTIFL</a:t>
            </a:r>
            <a:r>
              <a:rPr lang="fr-FR" sz="2000">
                <a:ea typeface="+mn-lt"/>
                <a:cs typeface="+mn-lt"/>
              </a:rPr>
              <a:t>, coopératives 	maraîchères</a:t>
            </a:r>
          </a:p>
          <a:p>
            <a:pPr marL="285750" indent="-285750">
              <a:buFont typeface="Arial,Sans-Serif"/>
              <a:buChar char="•"/>
            </a:pPr>
            <a:endParaRPr lang="fr-FR" sz="2000" b="1">
              <a:ea typeface="+mn-lt"/>
              <a:cs typeface="+mn-lt"/>
            </a:endParaRPr>
          </a:p>
          <a:p>
            <a:r>
              <a:rPr lang="fr-FR" sz="2000">
                <a:ea typeface="+mn-lt"/>
                <a:cs typeface="+mn-lt"/>
              </a:rPr>
              <a:t>💰 </a:t>
            </a:r>
            <a:r>
              <a:rPr lang="fr-FR" sz="2000" b="1">
                <a:ea typeface="+mn-lt"/>
                <a:cs typeface="+mn-lt"/>
              </a:rPr>
              <a:t>Structure des coûts</a:t>
            </a:r>
            <a:br>
              <a:rPr lang="fr-FR" sz="2000" b="1">
                <a:ea typeface="+mn-lt"/>
                <a:cs typeface="+mn-lt"/>
              </a:rPr>
            </a:br>
            <a:r>
              <a:rPr lang="fr-FR" sz="2000" b="1">
                <a:ea typeface="+mn-lt"/>
                <a:cs typeface="+mn-lt"/>
              </a:rPr>
              <a:t>	</a:t>
            </a:r>
            <a:r>
              <a:rPr lang="fr-FR" sz="2000">
                <a:ea typeface="+mn-lt"/>
                <a:cs typeface="+mn-lt"/>
              </a:rPr>
              <a:t>• 55 % matériel</a:t>
            </a:r>
            <a:br>
              <a:rPr lang="fr-FR" sz="2000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	• 25 % logiciels/abonnements</a:t>
            </a:r>
            <a:br>
              <a:rPr lang="fr-FR" sz="2000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	• 20 % installation &amp; formation</a:t>
            </a:r>
            <a:endParaRPr lang="fr-FR" sz="2000"/>
          </a:p>
          <a:p>
            <a:pPr marL="285750" indent="-285750">
              <a:buFont typeface="Arial,Sans-Serif"/>
              <a:buChar char="•"/>
            </a:pPr>
            <a:endParaRPr lang="fr-FR" sz="200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endParaRPr lang="fr-FR" sz="2000" b="1">
              <a:ea typeface="+mn-lt"/>
              <a:cs typeface="+mn-lt"/>
            </a:endParaRPr>
          </a:p>
          <a:p>
            <a:endParaRPr lang="fr-FR" sz="2000">
              <a:ea typeface="Calibri"/>
              <a:cs typeface="Calibri"/>
            </a:endParaRPr>
          </a:p>
          <a:p>
            <a:endParaRPr lang="fr-FR" sz="2000">
              <a:ea typeface="Calibri"/>
              <a:cs typeface="Calibri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4AD414-A565-E3C7-E822-9A3425832FBA}"/>
              </a:ext>
            </a:extLst>
          </p:cNvPr>
          <p:cNvSpPr txBox="1"/>
          <p:nvPr/>
        </p:nvSpPr>
        <p:spPr>
          <a:xfrm>
            <a:off x="772160" y="1469309"/>
            <a:ext cx="4927600" cy="46089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700"/>
              </a:lnSpc>
            </a:pPr>
            <a:r>
              <a:rPr lang="fr-FR" sz="2000"/>
              <a:t>🔩 </a:t>
            </a:r>
            <a:r>
              <a:rPr lang="fr-FR" sz="2000" b="1"/>
              <a:t>Ressources clés</a:t>
            </a:r>
            <a:r>
              <a:rPr lang="en-US" sz="2000"/>
              <a:t>​</a:t>
            </a:r>
            <a:br>
              <a:rPr lang="en-US" sz="2000"/>
            </a:br>
            <a:r>
              <a:rPr lang="en-US" sz="2000"/>
              <a:t>	</a:t>
            </a:r>
            <a:r>
              <a:rPr lang="fr-FR" sz="2000"/>
              <a:t>• Capteurs, stations météo, logiciels 	d’aide à la décision</a:t>
            </a:r>
            <a:r>
              <a:rPr lang="en-US" sz="2000"/>
              <a:t>​</a:t>
            </a:r>
            <a:br>
              <a:rPr lang="en-US" sz="2000"/>
            </a:br>
            <a:r>
              <a:rPr lang="en-US" sz="2000"/>
              <a:t>	</a:t>
            </a:r>
            <a:r>
              <a:rPr lang="fr-FR" sz="2000"/>
              <a:t>• 70 % des investissements 	technologiques y sont consacrés</a:t>
            </a:r>
            <a:r>
              <a:rPr lang="en-US" sz="2000"/>
              <a:t>​</a:t>
            </a:r>
          </a:p>
          <a:p>
            <a:pPr>
              <a:lnSpc>
                <a:spcPts val="2700"/>
              </a:lnSpc>
            </a:pPr>
            <a:endParaRPr lang="en-US" sz="2000">
              <a:latin typeface="Calibri"/>
              <a:ea typeface="Calibri"/>
              <a:cs typeface="Calibri"/>
            </a:endParaRPr>
          </a:p>
          <a:p>
            <a:r>
              <a:rPr lang="fr-FR" sz="2000">
                <a:latin typeface="Calibri"/>
                <a:ea typeface="Calibri"/>
                <a:cs typeface="Calibri"/>
              </a:rPr>
              <a:t>⚙ </a:t>
            </a:r>
            <a:r>
              <a:rPr lang="fr-FR" sz="2000" b="1">
                <a:latin typeface="Calibri"/>
                <a:ea typeface="Calibri"/>
                <a:cs typeface="Calibri"/>
              </a:rPr>
              <a:t>Activités clés</a:t>
            </a:r>
            <a:br>
              <a:rPr lang="fr-FR" sz="2000" b="1">
                <a:latin typeface="Calibri"/>
                <a:ea typeface="Calibri"/>
                <a:cs typeface="Calibri"/>
              </a:rPr>
            </a:br>
            <a:r>
              <a:rPr lang="fr-FR" sz="2000" b="1">
                <a:latin typeface="Calibri"/>
                <a:ea typeface="Calibri"/>
                <a:cs typeface="Calibri"/>
              </a:rPr>
              <a:t> 	</a:t>
            </a:r>
            <a:r>
              <a:rPr lang="fr-FR" sz="2000">
                <a:latin typeface="Calibri"/>
                <a:ea typeface="Calibri"/>
                <a:cs typeface="Calibri"/>
              </a:rPr>
              <a:t>• Installation, calibration, 	maintenance</a:t>
            </a:r>
            <a:br>
              <a:rPr lang="fr-FR" sz="2000">
                <a:latin typeface="Calibri"/>
                <a:ea typeface="Calibri"/>
                <a:cs typeface="Calibri"/>
              </a:rPr>
            </a:br>
            <a:r>
              <a:rPr lang="fr-FR" sz="2000">
                <a:latin typeface="Calibri"/>
                <a:ea typeface="Calibri"/>
                <a:cs typeface="Calibri"/>
              </a:rPr>
              <a:t> 	• Analyse quotidienne des données</a:t>
            </a:r>
            <a:endParaRPr lang="fr-FR"/>
          </a:p>
          <a:p>
            <a:pPr marL="285750" indent="-285750">
              <a:buFont typeface="Arial,Sans-Serif"/>
              <a:buChar char="•"/>
            </a:pPr>
            <a:endParaRPr lang="fr-FR" sz="2000">
              <a:latin typeface="Calibri"/>
              <a:ea typeface="Calibri"/>
              <a:cs typeface="Calibri"/>
            </a:endParaRPr>
          </a:p>
          <a:p>
            <a:pPr>
              <a:lnSpc>
                <a:spcPts val="2700"/>
              </a:lnSpc>
            </a:pPr>
            <a:endParaRPr lang="en-US" sz="200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endParaRPr lang="fr-FR">
              <a:latin typeface="Arial"/>
              <a:ea typeface="Calibri" panose="020F0502020204030204"/>
              <a:cs typeface="Arial"/>
            </a:endParaRPr>
          </a:p>
          <a:p>
            <a:endParaRPr lang="fr-FR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55833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EEE8274-76D7-AAED-E736-800F15801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E226783-D020-036A-F1EA-BA4FE14C26B8}"/>
              </a:ext>
            </a:extLst>
          </p:cNvPr>
          <p:cNvSpPr txBox="1"/>
          <p:nvPr/>
        </p:nvSpPr>
        <p:spPr>
          <a:xfrm>
            <a:off x="318939" y="2071865"/>
            <a:ext cx="6967078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ea typeface="+mn-lt"/>
                <a:cs typeface="+mn-lt"/>
              </a:rPr>
              <a:t>👨‍👩‍👧‍👦 </a:t>
            </a:r>
            <a:r>
              <a:rPr lang="fr-FR" sz="2000" b="1">
                <a:ea typeface="+mn-lt"/>
                <a:cs typeface="+mn-lt"/>
              </a:rPr>
              <a:t>Segments clients</a:t>
            </a:r>
            <a:br>
              <a:rPr lang="fr-FR" sz="2000" b="1">
                <a:ea typeface="+mn-lt"/>
                <a:cs typeface="+mn-lt"/>
              </a:rPr>
            </a:br>
            <a:r>
              <a:rPr lang="fr-FR" sz="2000" b="1">
                <a:ea typeface="+mn-lt"/>
                <a:cs typeface="+mn-lt"/>
              </a:rPr>
              <a:t> 	• </a:t>
            </a:r>
            <a:r>
              <a:rPr lang="fr-FR" sz="2000">
                <a:ea typeface="+mn-lt"/>
                <a:cs typeface="+mn-lt"/>
              </a:rPr>
              <a:t>Maraîchers familiaux, AMAP, exploitations bio</a:t>
            </a:r>
            <a:br>
              <a:rPr lang="fr-FR" sz="2000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 	• 40 % en circuits courts</a:t>
            </a:r>
          </a:p>
          <a:p>
            <a:pPr>
              <a:buFont typeface="Arial"/>
              <a:buChar char="•"/>
            </a:pPr>
            <a:endParaRPr lang="fr-FR" sz="2000" b="1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fr-FR" sz="2000">
              <a:ea typeface="+mn-lt"/>
              <a:cs typeface="+mn-lt"/>
            </a:endParaRPr>
          </a:p>
          <a:p>
            <a:r>
              <a:rPr lang="fr-FR" sz="2000">
                <a:ea typeface="+mn-lt"/>
                <a:cs typeface="+mn-lt"/>
              </a:rPr>
              <a:t>⏱️ </a:t>
            </a:r>
            <a:r>
              <a:rPr lang="fr-FR" sz="2000" b="1">
                <a:ea typeface="+mn-lt"/>
                <a:cs typeface="+mn-lt"/>
              </a:rPr>
              <a:t>Proposition de valeur</a:t>
            </a:r>
            <a:br>
              <a:rPr lang="fr-FR" sz="2000" b="1">
                <a:ea typeface="+mn-lt"/>
                <a:cs typeface="+mn-lt"/>
              </a:rPr>
            </a:br>
            <a:r>
              <a:rPr lang="fr-FR" sz="2000" b="1">
                <a:ea typeface="+mn-lt"/>
                <a:cs typeface="+mn-lt"/>
              </a:rPr>
              <a:t> 	• </a:t>
            </a:r>
            <a:r>
              <a:rPr lang="fr-FR" sz="2000">
                <a:ea typeface="+mn-lt"/>
                <a:cs typeface="+mn-lt"/>
              </a:rPr>
              <a:t>+30 % de temps libéré sur l’irrigation</a:t>
            </a:r>
            <a:br>
              <a:rPr lang="fr-FR" sz="2000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 	• Moins de stress hydrique et de pénibilité</a:t>
            </a:r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0303701B-C734-CBCB-CB73-55942D0B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49" y="188566"/>
            <a:ext cx="10515600" cy="1325563"/>
          </a:xfrm>
        </p:spPr>
        <p:txBody>
          <a:bodyPr/>
          <a:lstStyle/>
          <a:p>
            <a:r>
              <a:rPr lang="fr-FR">
                <a:ea typeface="+mj-lt"/>
                <a:cs typeface="+mj-lt"/>
              </a:rPr>
              <a:t>🤝 </a:t>
            </a:r>
            <a:r>
              <a:rPr lang="fr-FR" b="1">
                <a:ea typeface="+mj-lt"/>
                <a:cs typeface="+mj-lt"/>
              </a:rPr>
              <a:t>BMC Social – Maraîchage </a:t>
            </a:r>
            <a:endParaRPr lang="fr-FR">
              <a:ea typeface="+mj-lt"/>
              <a:cs typeface="+mj-lt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ED275B5-C1D3-A236-918D-34372E808FBE}"/>
              </a:ext>
            </a:extLst>
          </p:cNvPr>
          <p:cNvSpPr txBox="1"/>
          <p:nvPr/>
        </p:nvSpPr>
        <p:spPr>
          <a:xfrm>
            <a:off x="6828817" y="2071865"/>
            <a:ext cx="5044244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ea typeface="+mn-lt"/>
                <a:cs typeface="+mn-lt"/>
              </a:rPr>
              <a:t>📣 </a:t>
            </a:r>
            <a:r>
              <a:rPr lang="fr-FR" sz="2000" b="1">
                <a:ea typeface="+mn-lt"/>
                <a:cs typeface="+mn-lt"/>
              </a:rPr>
              <a:t>Canaux de communication</a:t>
            </a:r>
            <a:br>
              <a:rPr lang="fr-FR" sz="2000" b="1">
                <a:ea typeface="+mn-lt"/>
                <a:cs typeface="+mn-lt"/>
              </a:rPr>
            </a:br>
            <a:r>
              <a:rPr lang="fr-FR" sz="2000" b="1">
                <a:ea typeface="+mn-lt"/>
                <a:cs typeface="+mn-lt"/>
              </a:rPr>
              <a:t> 	</a:t>
            </a:r>
            <a:r>
              <a:rPr lang="fr-FR" sz="2000">
                <a:ea typeface="+mn-lt"/>
                <a:cs typeface="+mn-lt"/>
              </a:rPr>
              <a:t>• 75 % via coopératives, chambres 	d’agriculture, 	salons (ex : SIVAL)</a:t>
            </a:r>
            <a:br>
              <a:rPr lang="fr-FR" sz="2000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 	• 20 % via newsletters et webinaires</a:t>
            </a:r>
          </a:p>
          <a:p>
            <a:pPr>
              <a:buFont typeface="Arial"/>
              <a:buChar char="•"/>
            </a:pPr>
            <a:endParaRPr lang="fr-FR" sz="2000" b="1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fr-FR" sz="2000">
              <a:ea typeface="+mn-lt"/>
              <a:cs typeface="+mn-lt"/>
            </a:endParaRPr>
          </a:p>
          <a:p>
            <a:r>
              <a:rPr lang="fr-FR" sz="2000">
                <a:ea typeface="+mn-lt"/>
                <a:cs typeface="+mn-lt"/>
              </a:rPr>
              <a:t>❤️ </a:t>
            </a:r>
            <a:r>
              <a:rPr lang="fr-FR" sz="2000" b="1">
                <a:ea typeface="+mn-lt"/>
                <a:cs typeface="+mn-lt"/>
              </a:rPr>
              <a:t>Relations clients</a:t>
            </a:r>
            <a:br>
              <a:rPr lang="fr-FR" sz="2000" b="1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 	• Diagnostic personnalisé, 	accompagnement 	terrain</a:t>
            </a:r>
            <a:br>
              <a:rPr lang="fr-FR" sz="2000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 	• 90 % des utilisateurs satisfaits 	recommandent 	la technologie</a:t>
            </a:r>
          </a:p>
          <a:p>
            <a:pPr>
              <a:buFont typeface="Arial"/>
              <a:buChar char="•"/>
            </a:pPr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3580298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D60DAA1-7FF1-C553-E824-1254AD9C7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D52DD75-9CD4-AC64-9DD9-335648FE64D5}"/>
              </a:ext>
            </a:extLst>
          </p:cNvPr>
          <p:cNvSpPr txBox="1"/>
          <p:nvPr/>
        </p:nvSpPr>
        <p:spPr>
          <a:xfrm>
            <a:off x="956733" y="1591733"/>
            <a:ext cx="5139267" cy="52937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ea typeface="+mn-lt"/>
                <a:cs typeface="+mn-lt"/>
              </a:rPr>
              <a:t>🌱 </a:t>
            </a:r>
            <a:r>
              <a:rPr lang="fr-FR" sz="2000" b="1"/>
              <a:t>Sources</a:t>
            </a:r>
            <a:r>
              <a:rPr lang="fr-FR" sz="2000" b="1">
                <a:ea typeface="+mn-lt"/>
                <a:cs typeface="+mn-lt"/>
              </a:rPr>
              <a:t> de revenus</a:t>
            </a:r>
            <a:br>
              <a:rPr lang="fr-FR" sz="2000" b="1">
                <a:ea typeface="+mn-lt"/>
                <a:cs typeface="+mn-lt"/>
              </a:rPr>
            </a:br>
            <a:r>
              <a:rPr lang="fr-FR" sz="2000" b="1">
                <a:ea typeface="+mn-lt"/>
                <a:cs typeface="+mn-lt"/>
              </a:rPr>
              <a:t>	• </a:t>
            </a:r>
            <a:r>
              <a:rPr lang="fr-FR" sz="2000">
                <a:ea typeface="+mn-lt"/>
                <a:cs typeface="+mn-lt"/>
              </a:rPr>
              <a:t>Financements participatifs</a:t>
            </a:r>
            <a:br>
              <a:rPr lang="fr-FR" sz="2000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 	• Subventions locales</a:t>
            </a:r>
            <a:br>
              <a:rPr lang="fr-FR" sz="2000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 	• Ventes groupées dans les réseaux 	maraîchers</a:t>
            </a:r>
          </a:p>
          <a:p>
            <a:pPr marL="285750" indent="-285750">
              <a:buFont typeface="Arial,Sans-Serif"/>
              <a:buChar char="•"/>
            </a:pPr>
            <a:endParaRPr lang="fr-FR" sz="2000">
              <a:ea typeface="Calibri"/>
              <a:cs typeface="Calibri"/>
            </a:endParaRPr>
          </a:p>
          <a:p>
            <a:r>
              <a:rPr lang="fr-FR" sz="2000"/>
              <a:t>👨‍🔧 </a:t>
            </a:r>
            <a:r>
              <a:rPr lang="fr-FR" sz="2000" b="1"/>
              <a:t>Ressources</a:t>
            </a:r>
            <a:r>
              <a:rPr lang="fr-FR" sz="2000" b="1">
                <a:ea typeface="+mn-lt"/>
                <a:cs typeface="+mn-lt"/>
              </a:rPr>
              <a:t> clés</a:t>
            </a:r>
            <a:br>
              <a:rPr lang="fr-FR" sz="2000" b="1">
                <a:ea typeface="+mn-lt"/>
                <a:cs typeface="+mn-lt"/>
              </a:rPr>
            </a:br>
            <a:r>
              <a:rPr lang="fr-FR" sz="2000" b="1">
                <a:ea typeface="+mn-lt"/>
                <a:cs typeface="+mn-lt"/>
              </a:rPr>
              <a:t>	• </a:t>
            </a:r>
            <a:r>
              <a:rPr lang="fr-FR" sz="2000">
                <a:ea typeface="+mn-lt"/>
                <a:cs typeface="+mn-lt"/>
              </a:rPr>
              <a:t>Équipe technique dédiée</a:t>
            </a:r>
            <a:br>
              <a:rPr lang="fr-FR" sz="2000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 	• Conseillers spécialisés maraîchage</a:t>
            </a:r>
          </a:p>
          <a:p>
            <a:pPr marL="285750" indent="-285750">
              <a:buFont typeface="Arial,Sans-Serif"/>
              <a:buChar char="•"/>
            </a:pPr>
            <a:endParaRPr lang="fr-FR" sz="2000">
              <a:ea typeface="Calibri"/>
              <a:cs typeface="Calibri"/>
            </a:endParaRPr>
          </a:p>
          <a:p>
            <a:r>
              <a:rPr lang="fr-FR" sz="2000"/>
              <a:t>🛠️ </a:t>
            </a:r>
            <a:r>
              <a:rPr lang="fr-FR" sz="2000" b="1"/>
              <a:t>Activités</a:t>
            </a:r>
            <a:r>
              <a:rPr lang="fr-FR" sz="2000" b="1">
                <a:ea typeface="+mn-lt"/>
                <a:cs typeface="+mn-lt"/>
              </a:rPr>
              <a:t> clés</a:t>
            </a:r>
            <a:br>
              <a:rPr lang="fr-FR" sz="2000" b="1">
                <a:ea typeface="+mn-lt"/>
                <a:cs typeface="+mn-lt"/>
              </a:rPr>
            </a:br>
            <a:r>
              <a:rPr lang="fr-FR" sz="2000" b="1">
                <a:ea typeface="+mn-lt"/>
                <a:cs typeface="+mn-lt"/>
              </a:rPr>
              <a:t>	•</a:t>
            </a:r>
            <a:r>
              <a:rPr lang="fr-FR" sz="2000">
                <a:ea typeface="+mn-lt"/>
                <a:cs typeface="+mn-lt"/>
              </a:rPr>
              <a:t> Démonstrations sur site</a:t>
            </a:r>
            <a:br>
              <a:rPr lang="fr-FR" sz="2000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 	• Ateliers pratiques et retours 	d’expérience</a:t>
            </a:r>
            <a:endParaRPr lang="fr-FR" sz="2000">
              <a:ea typeface="Calibri"/>
              <a:cs typeface="Calibri"/>
            </a:endParaRPr>
          </a:p>
          <a:p>
            <a:endParaRPr lang="fr-FR" sz="2000">
              <a:ea typeface="+mn-lt"/>
              <a:cs typeface="+mn-lt"/>
            </a:endParaRPr>
          </a:p>
          <a:p>
            <a:endParaRPr lang="fr-FR" sz="2000">
              <a:ea typeface="Calibri"/>
              <a:cs typeface="Calibri"/>
            </a:endParaRPr>
          </a:p>
          <a:p>
            <a:endParaRPr lang="fr-FR" sz="2000">
              <a:ea typeface="Calibri"/>
              <a:cs typeface="Calibri"/>
            </a:endParaRPr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6805794C-7A98-3B78-8C82-62B57DEBDDD8}"/>
              </a:ext>
            </a:extLst>
          </p:cNvPr>
          <p:cNvSpPr txBox="1">
            <a:spLocks/>
          </p:cNvSpPr>
          <p:nvPr/>
        </p:nvSpPr>
        <p:spPr>
          <a:xfrm>
            <a:off x="600307" y="2015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ea typeface="+mj-lt"/>
                <a:cs typeface="+mj-lt"/>
              </a:rPr>
              <a:t>🤝 </a:t>
            </a:r>
            <a:r>
              <a:rPr lang="fr-FR" b="1">
                <a:ea typeface="+mj-lt"/>
                <a:cs typeface="+mj-lt"/>
              </a:rPr>
              <a:t>BMC Social – Maraîchage </a:t>
            </a:r>
            <a:endParaRPr lang="fr-FR">
              <a:ea typeface="+mj-lt"/>
              <a:cs typeface="+mj-lt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CC4F2A1-AC76-770D-7980-3F557EF2E119}"/>
              </a:ext>
            </a:extLst>
          </p:cNvPr>
          <p:cNvSpPr txBox="1"/>
          <p:nvPr/>
        </p:nvSpPr>
        <p:spPr>
          <a:xfrm>
            <a:off x="6096000" y="1591733"/>
            <a:ext cx="5139267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ea typeface="+mn-lt"/>
                <a:cs typeface="+mn-lt"/>
              </a:rPr>
              <a:t>👥 </a:t>
            </a:r>
            <a:r>
              <a:rPr lang="fr-FR" sz="2000" b="1"/>
              <a:t>Partenaires clés</a:t>
            </a:r>
            <a:br>
              <a:rPr lang="fr-FR" sz="2000" b="1"/>
            </a:br>
            <a:r>
              <a:rPr lang="fr-FR" sz="2000" b="1"/>
              <a:t>	</a:t>
            </a:r>
            <a:r>
              <a:rPr lang="fr-FR" sz="2000"/>
              <a:t>• Associations de maraîchers</a:t>
            </a:r>
            <a:br>
              <a:rPr lang="fr-FR" sz="2000"/>
            </a:br>
            <a:r>
              <a:rPr lang="fr-FR" sz="2000"/>
              <a:t> 	• Réseaux bio</a:t>
            </a:r>
            <a:br>
              <a:rPr lang="fr-FR" sz="2000"/>
            </a:br>
            <a:r>
              <a:rPr lang="fr-FR" sz="2000"/>
              <a:t> 	• Start-up </a:t>
            </a:r>
            <a:r>
              <a:rPr lang="fr-FR" sz="2000" err="1"/>
              <a:t>AgTech</a:t>
            </a:r>
            <a:endParaRPr lang="fr-FR" sz="2000">
              <a:ea typeface="+mn-lt"/>
              <a:cs typeface="+mn-lt"/>
            </a:endParaRPr>
          </a:p>
          <a:p>
            <a:endParaRPr lang="fr-FR" sz="2000">
              <a:ea typeface="+mn-lt"/>
              <a:cs typeface="+mn-lt"/>
            </a:endParaRPr>
          </a:p>
          <a:p>
            <a:r>
              <a:rPr lang="fr-FR" sz="2000">
                <a:ea typeface="+mn-lt"/>
                <a:cs typeface="+mn-lt"/>
              </a:rPr>
              <a:t>📊 </a:t>
            </a:r>
            <a:r>
              <a:rPr lang="fr-FR" sz="2000" b="1"/>
              <a:t>Structure </a:t>
            </a:r>
            <a:r>
              <a:rPr lang="fr-FR" sz="2000" b="1">
                <a:ea typeface="+mn-lt"/>
                <a:cs typeface="+mn-lt"/>
              </a:rPr>
              <a:t>des coûts</a:t>
            </a:r>
            <a:br>
              <a:rPr lang="fr-FR" sz="2000" b="1">
                <a:ea typeface="+mn-lt"/>
                <a:cs typeface="+mn-lt"/>
              </a:rPr>
            </a:br>
            <a:r>
              <a:rPr lang="fr-FR" sz="2000" b="1">
                <a:ea typeface="+mn-lt"/>
                <a:cs typeface="+mn-lt"/>
              </a:rPr>
              <a:t>	•</a:t>
            </a:r>
            <a:r>
              <a:rPr lang="fr-FR" sz="2000">
                <a:ea typeface="+mn-lt"/>
                <a:cs typeface="+mn-lt"/>
              </a:rPr>
              <a:t> 35 % formation &amp; animation</a:t>
            </a:r>
            <a:br>
              <a:rPr lang="fr-FR" sz="2000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 	• 25 % support technique</a:t>
            </a:r>
            <a:br>
              <a:rPr lang="fr-FR" sz="2000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 	• 40 % communication &amp; 	sensibilisation</a:t>
            </a:r>
          </a:p>
          <a:p>
            <a:pPr marL="285750" indent="-285750">
              <a:buFont typeface="Arial,Sans-Serif"/>
              <a:buChar char="•"/>
            </a:pPr>
            <a:endParaRPr lang="fr-FR" sz="2000">
              <a:ea typeface="+mn-lt"/>
              <a:cs typeface="+mn-lt"/>
            </a:endParaRPr>
          </a:p>
          <a:p>
            <a:endParaRPr lang="fr-FR" sz="2000">
              <a:ea typeface="+mn-lt"/>
              <a:cs typeface="+mn-lt"/>
            </a:endParaRPr>
          </a:p>
          <a:p>
            <a:endParaRPr lang="fr-FR" sz="2000">
              <a:ea typeface="Calibri"/>
              <a:cs typeface="Calibri"/>
            </a:endParaRPr>
          </a:p>
          <a:p>
            <a:endParaRPr lang="fr-FR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8728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C7F70E4-5304-9635-3895-4FD7C3AD5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7630C4F6-A2C8-92A2-1417-164D8EC77CDF}"/>
              </a:ext>
            </a:extLst>
          </p:cNvPr>
          <p:cNvSpPr txBox="1">
            <a:spLocks/>
          </p:cNvSpPr>
          <p:nvPr/>
        </p:nvSpPr>
        <p:spPr>
          <a:xfrm>
            <a:off x="623047" y="1520825"/>
            <a:ext cx="10515600" cy="487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>
              <a:ea typeface="Calibri"/>
              <a:cs typeface="Calibri"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794C2D7-1534-F33B-0509-B6B7FED90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858" y="1714113"/>
            <a:ext cx="5293111" cy="463941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fr-FR" sz="2000">
                <a:ea typeface="+mn-lt"/>
                <a:cs typeface="+mn-lt"/>
              </a:rPr>
              <a:t>🌍 </a:t>
            </a:r>
            <a:r>
              <a:rPr lang="fr-FR" sz="2000" b="1">
                <a:ea typeface="+mn-lt"/>
                <a:cs typeface="+mn-lt"/>
              </a:rPr>
              <a:t>Segments clients</a:t>
            </a:r>
            <a:br>
              <a:rPr lang="fr-FR" sz="2000" b="1">
                <a:ea typeface="+mn-lt"/>
                <a:cs typeface="+mn-lt"/>
              </a:rPr>
            </a:br>
            <a:r>
              <a:rPr lang="fr-FR" sz="2000" b="1">
                <a:ea typeface="+mn-lt"/>
                <a:cs typeface="+mn-lt"/>
              </a:rPr>
              <a:t>   •</a:t>
            </a:r>
            <a:r>
              <a:rPr lang="fr-FR" sz="2000">
                <a:ea typeface="+mn-lt"/>
                <a:cs typeface="+mn-lt"/>
              </a:rPr>
              <a:t> Maraîchers engagés (bio, HVE, circuits 	courts)</a:t>
            </a:r>
          </a:p>
          <a:p>
            <a:pPr>
              <a:buNone/>
            </a:pPr>
            <a:endParaRPr lang="fr-FR" sz="2000">
              <a:ea typeface="Calibri"/>
              <a:cs typeface="Calibri"/>
            </a:endParaRPr>
          </a:p>
          <a:p>
            <a:pPr>
              <a:buNone/>
            </a:pPr>
            <a:r>
              <a:rPr lang="fr-FR" sz="2000">
                <a:ea typeface="+mn-lt"/>
                <a:cs typeface="+mn-lt"/>
              </a:rPr>
              <a:t>💡 </a:t>
            </a:r>
            <a:r>
              <a:rPr lang="fr-FR" sz="2000" b="1">
                <a:ea typeface="+mn-lt"/>
                <a:cs typeface="+mn-lt"/>
              </a:rPr>
              <a:t>Proposition de valeur</a:t>
            </a:r>
            <a:br>
              <a:rPr lang="fr-FR" sz="2000" b="1">
                <a:ea typeface="+mn-lt"/>
                <a:cs typeface="+mn-lt"/>
              </a:rPr>
            </a:br>
            <a:r>
              <a:rPr lang="fr-FR" sz="2000" b="1">
                <a:ea typeface="+mn-lt"/>
                <a:cs typeface="+mn-lt"/>
              </a:rPr>
              <a:t>   • </a:t>
            </a:r>
            <a:r>
              <a:rPr lang="fr-FR" sz="2000">
                <a:ea typeface="+mn-lt"/>
                <a:cs typeface="+mn-lt"/>
              </a:rPr>
              <a:t>-30 % eau consommée</a:t>
            </a:r>
            <a:br>
              <a:rPr lang="fr-FR" sz="2000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   • -20 % d’intrants</a:t>
            </a:r>
            <a:br>
              <a:rPr lang="fr-FR" sz="2000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   • 15 % d’énergie solaire utilisée</a:t>
            </a:r>
          </a:p>
          <a:p>
            <a:pPr>
              <a:buNone/>
            </a:pPr>
            <a:endParaRPr lang="fr-FR" sz="2000">
              <a:ea typeface="+mn-lt"/>
              <a:cs typeface="+mn-lt"/>
            </a:endParaRPr>
          </a:p>
          <a:p>
            <a:pPr>
              <a:buNone/>
            </a:pPr>
            <a:r>
              <a:rPr lang="fr-FR" sz="2000">
                <a:ea typeface="+mn-lt"/>
                <a:cs typeface="+mn-lt"/>
              </a:rPr>
              <a:t>🛒 </a:t>
            </a:r>
            <a:r>
              <a:rPr lang="fr-FR" sz="2000" b="1">
                <a:ea typeface="+mn-lt"/>
                <a:cs typeface="+mn-lt"/>
              </a:rPr>
              <a:t>Canaux de diffusion</a:t>
            </a:r>
            <a:br>
              <a:rPr lang="fr-FR" sz="2000" b="1">
                <a:ea typeface="+mn-lt"/>
                <a:cs typeface="+mn-lt"/>
              </a:rPr>
            </a:br>
            <a:r>
              <a:rPr lang="fr-FR" sz="2000" b="1">
                <a:ea typeface="+mn-lt"/>
                <a:cs typeface="+mn-lt"/>
              </a:rPr>
              <a:t>   • </a:t>
            </a:r>
            <a:r>
              <a:rPr lang="fr-FR" sz="2000">
                <a:ea typeface="+mn-lt"/>
                <a:cs typeface="+mn-lt"/>
              </a:rPr>
              <a:t>Kits prêts à l’emploi via réseaux 	agricoles et magasins spécialisés</a:t>
            </a:r>
            <a:br>
              <a:rPr lang="fr-FR" sz="2000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   • 30 % des ventes lors de démonstrations 	terrain</a:t>
            </a:r>
            <a:endParaRPr lang="fr-FR" sz="2000">
              <a:ea typeface="Calibri"/>
              <a:cs typeface="Calibri"/>
            </a:endParaRPr>
          </a:p>
          <a:p>
            <a:pPr>
              <a:buNone/>
            </a:pPr>
            <a:endParaRPr lang="fr-FR" sz="2000">
              <a:ea typeface="Calibri"/>
              <a:cs typeface="Calibri"/>
            </a:endParaRPr>
          </a:p>
          <a:p>
            <a:pPr>
              <a:buNone/>
            </a:pPr>
            <a:endParaRPr lang="fr-FR" sz="2000">
              <a:ea typeface="Calibri"/>
              <a:cs typeface="Calibri"/>
            </a:endParaRPr>
          </a:p>
          <a:p>
            <a:endParaRPr lang="fr-FR" sz="2000">
              <a:ea typeface="Calibri"/>
              <a:cs typeface="Calibri"/>
            </a:endParaRPr>
          </a:p>
        </p:txBody>
      </p:sp>
      <p:sp>
        <p:nvSpPr>
          <p:cNvPr id="8" name="Titre 3">
            <a:extLst>
              <a:ext uri="{FF2B5EF4-FFF2-40B4-BE49-F238E27FC236}">
                <a16:creationId xmlns:a16="http://schemas.microsoft.com/office/drawing/2014/main" id="{CCBB6514-9D62-B266-FCF2-25FA2C6D0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fr-FR">
                <a:ea typeface="+mj-lt"/>
                <a:cs typeface="+mj-lt"/>
              </a:rPr>
              <a:t>🌿 </a:t>
            </a:r>
            <a:r>
              <a:rPr lang="fr-FR" b="1">
                <a:ea typeface="+mj-lt"/>
                <a:cs typeface="+mj-lt"/>
              </a:rPr>
              <a:t>BMC Environnemental – Maraîchage </a:t>
            </a:r>
            <a:endParaRPr lang="fr-FR" b="1">
              <a:ea typeface="Calibri Light"/>
              <a:cs typeface="Calibri Light"/>
            </a:endParaRPr>
          </a:p>
        </p:txBody>
      </p:sp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18C39764-45A8-C51F-EF4E-3DA981BD5ABF}"/>
              </a:ext>
            </a:extLst>
          </p:cNvPr>
          <p:cNvSpPr txBox="1">
            <a:spLocks/>
          </p:cNvSpPr>
          <p:nvPr/>
        </p:nvSpPr>
        <p:spPr>
          <a:xfrm>
            <a:off x="5878551" y="1243903"/>
            <a:ext cx="5553307" cy="48996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fr-FR" b="1">
              <a:ea typeface="Calibri"/>
              <a:cs typeface="Calibri"/>
            </a:endParaRPr>
          </a:p>
          <a:p>
            <a:pPr>
              <a:buNone/>
            </a:pPr>
            <a:r>
              <a:rPr lang="fr-FR" sz="2000">
                <a:ea typeface="+mn-lt"/>
                <a:cs typeface="+mn-lt"/>
              </a:rPr>
              <a:t>🧠 </a:t>
            </a:r>
            <a:r>
              <a:rPr lang="fr-FR" sz="2000" b="1">
                <a:ea typeface="+mn-lt"/>
                <a:cs typeface="+mn-lt"/>
              </a:rPr>
              <a:t>Relations clients</a:t>
            </a:r>
            <a:br>
              <a:rPr lang="fr-FR" sz="2000" b="1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   • Sensibilisation aux impacts 	environnementaux</a:t>
            </a:r>
            <a:br>
              <a:rPr lang="fr-FR" sz="2000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   • Ateliers de gestion durable de l’eau</a:t>
            </a:r>
            <a:endParaRPr lang="fr-FR" sz="2000">
              <a:ea typeface="Calibri"/>
              <a:cs typeface="Calibri"/>
            </a:endParaRPr>
          </a:p>
          <a:p>
            <a:pPr>
              <a:buNone/>
            </a:pPr>
            <a:endParaRPr lang="fr-FR" sz="2000">
              <a:ea typeface="+mn-lt"/>
              <a:cs typeface="+mn-lt"/>
            </a:endParaRPr>
          </a:p>
          <a:p>
            <a:pPr>
              <a:buNone/>
            </a:pPr>
            <a:r>
              <a:rPr lang="fr-FR" sz="2000">
                <a:ea typeface="+mn-lt"/>
                <a:cs typeface="+mn-lt"/>
              </a:rPr>
              <a:t>💶 </a:t>
            </a:r>
            <a:r>
              <a:rPr lang="fr-FR" sz="2000" b="1">
                <a:ea typeface="+mn-lt"/>
                <a:cs typeface="+mn-lt"/>
              </a:rPr>
              <a:t>Sources de revenus</a:t>
            </a:r>
            <a:br>
              <a:rPr lang="fr-FR" sz="2000" b="1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   • Subventions environnementales (PCAE, 	Agence de l’Eau)</a:t>
            </a:r>
            <a:br>
              <a:rPr lang="fr-FR" sz="2000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   • Jusqu’à 40 % du coût pris en charge</a:t>
            </a:r>
            <a:endParaRPr lang="fr-FR" sz="2000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None/>
            </a:pPr>
            <a:endParaRPr lang="fr-FR" sz="2200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3588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8650472-BEC3-C49A-10FA-AAE555158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F71AC329-ABAC-F75A-54D7-3B6181DA8714}"/>
              </a:ext>
            </a:extLst>
          </p:cNvPr>
          <p:cNvSpPr txBox="1">
            <a:spLocks/>
          </p:cNvSpPr>
          <p:nvPr/>
        </p:nvSpPr>
        <p:spPr>
          <a:xfrm>
            <a:off x="623047" y="1520825"/>
            <a:ext cx="10515600" cy="487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>
              <a:ea typeface="Calibri"/>
              <a:cs typeface="Calibri"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9F582EF4-591F-8B68-4763-E8B1D32A7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907" y="1899966"/>
            <a:ext cx="4949283" cy="323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fr-FR" sz="2000">
                <a:ea typeface="+mn-lt"/>
                <a:cs typeface="+mn-lt"/>
              </a:rPr>
              <a:t>🔋 </a:t>
            </a:r>
            <a:r>
              <a:rPr lang="fr-FR" sz="2000" b="1">
                <a:ea typeface="+mn-lt"/>
                <a:cs typeface="+mn-lt"/>
              </a:rPr>
              <a:t>Ressources clés</a:t>
            </a:r>
            <a:br>
              <a:rPr lang="fr-FR" sz="2000" b="1">
                <a:ea typeface="+mn-lt"/>
                <a:cs typeface="+mn-lt"/>
              </a:rPr>
            </a:br>
            <a:r>
              <a:rPr lang="fr-FR" sz="2000" b="1">
                <a:ea typeface="+mn-lt"/>
                <a:cs typeface="+mn-lt"/>
              </a:rPr>
              <a:t>	</a:t>
            </a:r>
            <a:r>
              <a:rPr lang="fr-FR" sz="2000">
                <a:ea typeface="+mn-lt"/>
                <a:cs typeface="+mn-lt"/>
              </a:rPr>
              <a:t>• Matériaux recyclables</a:t>
            </a:r>
            <a:br>
              <a:rPr lang="fr-FR" sz="2000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	• Capteurs basse conso</a:t>
            </a:r>
            <a:br>
              <a:rPr lang="fr-FR" sz="2000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	• Panneaux solaires</a:t>
            </a:r>
            <a:endParaRPr lang="fr-FR" sz="2000">
              <a:ea typeface="Calibri"/>
              <a:cs typeface="Calibri"/>
            </a:endParaRPr>
          </a:p>
          <a:p>
            <a:pPr>
              <a:buNone/>
            </a:pPr>
            <a:endParaRPr lang="fr-FR" sz="2000">
              <a:ea typeface="+mn-lt"/>
              <a:cs typeface="+mn-lt"/>
            </a:endParaRPr>
          </a:p>
          <a:p>
            <a:pPr>
              <a:buNone/>
            </a:pPr>
            <a:r>
              <a:rPr lang="fr-FR" sz="2000">
                <a:ea typeface="+mn-lt"/>
                <a:cs typeface="+mn-lt"/>
              </a:rPr>
              <a:t>🔎 </a:t>
            </a:r>
            <a:r>
              <a:rPr lang="fr-FR" sz="2000" b="1">
                <a:ea typeface="+mn-lt"/>
                <a:cs typeface="+mn-lt"/>
              </a:rPr>
              <a:t>Activités clés</a:t>
            </a:r>
            <a:br>
              <a:rPr lang="fr-FR" sz="2000" b="1">
                <a:ea typeface="+mn-lt"/>
                <a:cs typeface="+mn-lt"/>
              </a:rPr>
            </a:br>
            <a:r>
              <a:rPr lang="fr-FR" sz="2000" b="1">
                <a:ea typeface="+mn-lt"/>
                <a:cs typeface="+mn-lt"/>
              </a:rPr>
              <a:t>	•</a:t>
            </a:r>
            <a:r>
              <a:rPr lang="fr-FR" sz="2000">
                <a:ea typeface="+mn-lt"/>
                <a:cs typeface="+mn-lt"/>
              </a:rPr>
              <a:t> Suivi des économies d’eau</a:t>
            </a:r>
            <a:br>
              <a:rPr lang="fr-FR" sz="2000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	• Alertes stress hydrique</a:t>
            </a:r>
            <a:br>
              <a:rPr lang="fr-FR" sz="2000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	• </a:t>
            </a:r>
            <a:r>
              <a:rPr lang="fr-FR" sz="2000" err="1">
                <a:ea typeface="+mn-lt"/>
                <a:cs typeface="+mn-lt"/>
              </a:rPr>
              <a:t>Reporting</a:t>
            </a:r>
            <a:r>
              <a:rPr lang="fr-FR" sz="2000">
                <a:ea typeface="+mn-lt"/>
                <a:cs typeface="+mn-lt"/>
              </a:rPr>
              <a:t> environnemental</a:t>
            </a:r>
            <a:endParaRPr lang="fr-FR" sz="2000">
              <a:ea typeface="Calibri"/>
              <a:cs typeface="Calibri"/>
            </a:endParaRPr>
          </a:p>
          <a:p>
            <a:pPr>
              <a:buNone/>
            </a:pPr>
            <a:endParaRPr lang="fr-FR" sz="2000" b="1">
              <a:ea typeface="Calibri"/>
              <a:cs typeface="Calibri"/>
            </a:endParaRPr>
          </a:p>
          <a:p>
            <a:pPr>
              <a:buNone/>
            </a:pPr>
            <a:endParaRPr lang="fr-FR" sz="2000">
              <a:ea typeface="Calibri"/>
              <a:cs typeface="Calibri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B12CE9FF-07BB-D134-4DF0-6EBDA4AE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+mj-lt"/>
                <a:cs typeface="+mj-lt"/>
              </a:rPr>
              <a:t>🌿 </a:t>
            </a:r>
            <a:r>
              <a:rPr lang="fr-FR" b="1">
                <a:ea typeface="+mj-lt"/>
                <a:cs typeface="+mj-lt"/>
              </a:rPr>
              <a:t>BMC Environnemental – Maraîchage </a:t>
            </a:r>
            <a:endParaRPr lang="fr-FR" b="1">
              <a:ea typeface="Calibri Light"/>
              <a:cs typeface="Calibri Light"/>
            </a:endParaRPr>
          </a:p>
        </p:txBody>
      </p:sp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D4962634-E0A2-E114-B381-DCD5E74E057F}"/>
              </a:ext>
            </a:extLst>
          </p:cNvPr>
          <p:cNvSpPr txBox="1">
            <a:spLocks/>
          </p:cNvSpPr>
          <p:nvPr/>
        </p:nvSpPr>
        <p:spPr>
          <a:xfrm>
            <a:off x="6352478" y="1606318"/>
            <a:ext cx="5135888" cy="4760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fr-FR" sz="2000" b="1">
              <a:ea typeface="Calibri"/>
              <a:cs typeface="Calibri"/>
            </a:endParaRPr>
          </a:p>
          <a:p>
            <a:pPr>
              <a:buNone/>
            </a:pPr>
            <a:r>
              <a:rPr lang="fr-FR" sz="2000">
                <a:ea typeface="+mn-lt"/>
                <a:cs typeface="+mn-lt"/>
              </a:rPr>
              <a:t>🌐 </a:t>
            </a:r>
            <a:r>
              <a:rPr lang="fr-FR" sz="2000" b="1">
                <a:ea typeface="+mn-lt"/>
                <a:cs typeface="+mn-lt"/>
              </a:rPr>
              <a:t>Partenaires clés</a:t>
            </a:r>
            <a:br>
              <a:rPr lang="fr-FR" sz="2000" b="1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	• Agences de l’eau</a:t>
            </a:r>
            <a:br>
              <a:rPr lang="fr-FR" sz="2000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	• Associations environnementales</a:t>
            </a:r>
            <a:br>
              <a:rPr lang="fr-FR" sz="2000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	• Fournisseurs d’ENR</a:t>
            </a:r>
            <a:endParaRPr lang="fr-FR" sz="2000">
              <a:ea typeface="Calibri"/>
              <a:cs typeface="Calibri"/>
            </a:endParaRPr>
          </a:p>
          <a:p>
            <a:pPr>
              <a:buNone/>
            </a:pPr>
            <a:endParaRPr lang="fr-FR" sz="2000">
              <a:ea typeface="+mn-lt"/>
              <a:cs typeface="+mn-lt"/>
            </a:endParaRPr>
          </a:p>
          <a:p>
            <a:pPr>
              <a:buNone/>
            </a:pPr>
            <a:r>
              <a:rPr lang="fr-FR" sz="2000">
                <a:ea typeface="+mn-lt"/>
                <a:cs typeface="+mn-lt"/>
              </a:rPr>
              <a:t>🧾 </a:t>
            </a:r>
            <a:r>
              <a:rPr lang="fr-FR" sz="2000" b="1">
                <a:ea typeface="+mn-lt"/>
                <a:cs typeface="+mn-lt"/>
              </a:rPr>
              <a:t>Structure des coûts</a:t>
            </a:r>
            <a:br>
              <a:rPr lang="fr-FR" sz="2000" b="1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	• 30 % développement durable</a:t>
            </a:r>
            <a:br>
              <a:rPr lang="fr-FR" sz="2000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	• 25 % maintenance écologique</a:t>
            </a:r>
            <a:br>
              <a:rPr lang="fr-FR" sz="2000">
                <a:ea typeface="+mn-lt"/>
                <a:cs typeface="+mn-lt"/>
              </a:rPr>
            </a:br>
            <a:r>
              <a:rPr lang="fr-FR" sz="2000">
                <a:ea typeface="+mn-lt"/>
                <a:cs typeface="+mn-lt"/>
              </a:rPr>
              <a:t>	• 45 % suivi environnemental</a:t>
            </a:r>
            <a:endParaRPr lang="fr-FR" sz="2000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None/>
            </a:pPr>
            <a:endParaRPr lang="fr-FR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5976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AA0CFA-0880-C908-9029-80E241D4F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L’agriculture un enjeu d’avenir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66DFCA-CAE7-2617-C443-23BC0A597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/>
              <a:t>L’agriculture intensive n’est pas un modèle viable pour l’avenir</a:t>
            </a:r>
          </a:p>
          <a:p>
            <a:pPr marL="0" indent="0">
              <a:buNone/>
            </a:pPr>
            <a:r>
              <a:rPr lang="fr-FR" sz="2000"/>
              <a:t>	Appauvrissement des sols causé par la monoculture</a:t>
            </a:r>
          </a:p>
          <a:p>
            <a:endParaRPr lang="fr-FR" sz="2000"/>
          </a:p>
          <a:p>
            <a:r>
              <a:rPr lang="fr-FR" sz="2000" b="0" i="0">
                <a:effectLst/>
              </a:rPr>
              <a:t>Les plantes ont des besoins propres, donc pour un même sol de départ, évolution locale en fonction des plantations</a:t>
            </a:r>
          </a:p>
          <a:p>
            <a:r>
              <a:rPr lang="fr-FR" sz="2000"/>
              <a:t>Adaptation constante et rotation périodique des cultures</a:t>
            </a:r>
          </a:p>
          <a:p>
            <a:r>
              <a:rPr lang="fr-FR" sz="2000"/>
              <a:t>Aujourd’hui efforts scientifiques de l’industrie Agro-alimentaire concentré sur la monoculture</a:t>
            </a:r>
          </a:p>
          <a:p>
            <a:pPr marL="457200" lvl="1" indent="0">
              <a:buNone/>
            </a:pPr>
            <a:r>
              <a:rPr lang="fr-FR" sz="2000">
                <a:sym typeface="Symbol" panose="05050102010706020507" pitchFamily="18" charset="2"/>
              </a:rPr>
              <a:t>	</a:t>
            </a:r>
            <a:r>
              <a:rPr lang="fr-FR" sz="2000" b="1">
                <a:sym typeface="Symbol" panose="05050102010706020507" pitchFamily="18" charset="2"/>
              </a:rPr>
              <a:t></a:t>
            </a:r>
            <a:r>
              <a:rPr lang="fr-FR" sz="2000">
                <a:sym typeface="Symbol" panose="05050102010706020507" pitchFamily="18" charset="2"/>
              </a:rPr>
              <a:t> </a:t>
            </a:r>
            <a:r>
              <a:rPr lang="fr-FR" sz="2000">
                <a:sym typeface="Wingdings" panose="05000000000000000000" pitchFamily="2" charset="2"/>
              </a:rPr>
              <a:t>Maraichers basés sur un </a:t>
            </a:r>
            <a:r>
              <a:rPr lang="fr-FR" sz="2000" b="1">
                <a:sym typeface="Wingdings" panose="05000000000000000000" pitchFamily="2" charset="2"/>
              </a:rPr>
              <a:t>savoir faire empirique</a:t>
            </a:r>
            <a:endParaRPr lang="fr-FR" sz="2000" b="1"/>
          </a:p>
          <a:p>
            <a:r>
              <a:rPr lang="fr-FR" sz="2000" b="0" i="0">
                <a:effectLst/>
              </a:rPr>
              <a:t>Impact de l’eau : </a:t>
            </a:r>
          </a:p>
          <a:p>
            <a:endParaRPr lang="fr-FR"/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33476151-84BE-D7A2-D2A9-77FD0F3CF81A}"/>
              </a:ext>
            </a:extLst>
          </p:cNvPr>
          <p:cNvSpPr/>
          <p:nvPr/>
        </p:nvSpPr>
        <p:spPr>
          <a:xfrm>
            <a:off x="1304818" y="2270593"/>
            <a:ext cx="452063" cy="267128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8D921C3C-1402-489A-E821-EB21CD4031C4}"/>
              </a:ext>
            </a:extLst>
          </p:cNvPr>
          <p:cNvSpPr/>
          <p:nvPr/>
        </p:nvSpPr>
        <p:spPr>
          <a:xfrm>
            <a:off x="2083941" y="2720946"/>
            <a:ext cx="452063" cy="267128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CE27544-C9B0-859E-2EB4-9D07F4CEBBA6}"/>
              </a:ext>
            </a:extLst>
          </p:cNvPr>
          <p:cNvSpPr txBox="1"/>
          <p:nvPr/>
        </p:nvSpPr>
        <p:spPr>
          <a:xfrm>
            <a:off x="2590800" y="2644270"/>
            <a:ext cx="6811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/>
              <a:t>Une solution d’avenir : les maraichers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1EACB44-A7B0-B89A-1459-40CE438D3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509" y="4764473"/>
            <a:ext cx="3449308" cy="1547425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E8730DB5-B4F1-9AF6-0697-F87BC716CC4E}"/>
              </a:ext>
            </a:extLst>
          </p:cNvPr>
          <p:cNvSpPr/>
          <p:nvPr/>
        </p:nvSpPr>
        <p:spPr>
          <a:xfrm>
            <a:off x="6592583" y="5373797"/>
            <a:ext cx="1092487" cy="482471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3B775FF-883F-3E0A-0650-F15297F07080}"/>
              </a:ext>
            </a:extLst>
          </p:cNvPr>
          <p:cNvSpPr txBox="1"/>
          <p:nvPr/>
        </p:nvSpPr>
        <p:spPr>
          <a:xfrm>
            <a:off x="7763837" y="5291866"/>
            <a:ext cx="3743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Optimisation possible pour maximiser le rendement</a:t>
            </a:r>
          </a:p>
        </p:txBody>
      </p:sp>
      <p:sp>
        <p:nvSpPr>
          <p:cNvPr id="10" name="Espace réservé du numéro de diapositive 12">
            <a:extLst>
              <a:ext uri="{FF2B5EF4-FFF2-40B4-BE49-F238E27FC236}">
                <a16:creationId xmlns:a16="http://schemas.microsoft.com/office/drawing/2014/main" id="{F9DB8A61-C86F-4E36-51BC-23B6A38C2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79C093EE-480A-477E-A41C-0E830873CFF1}" type="slidenum">
              <a:rPr lang="fr-FR" sz="2000" b="1" smtClean="0">
                <a:solidFill>
                  <a:schemeClr val="bg1"/>
                </a:solidFill>
              </a:rPr>
              <a:t>3</a:t>
            </a:fld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2F496D-C3BB-4C35-E2DB-6FA414198F98}"/>
              </a:ext>
            </a:extLst>
          </p:cNvPr>
          <p:cNvSpPr/>
          <p:nvPr/>
        </p:nvSpPr>
        <p:spPr>
          <a:xfrm>
            <a:off x="0" y="0"/>
            <a:ext cx="619125" cy="600075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1</a:t>
            </a:r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3275307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205D1D0-C70F-1847-0FB7-1618E80B0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783384-1078-1E79-9472-CB3635295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i="0">
                <a:effectLst/>
                <a:latin typeface="-apple-system"/>
              </a:rPr>
              <a:t>Chiffrer le Business Model </a:t>
            </a:r>
            <a:r>
              <a:rPr lang="fr-FR" b="0" i="0" err="1">
                <a:effectLst/>
                <a:latin typeface="-apple-system"/>
              </a:rPr>
              <a:t>Canva</a:t>
            </a:r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A5479CB-BC17-735E-B869-B0489367EE30}"/>
              </a:ext>
            </a:extLst>
          </p:cNvPr>
          <p:cNvSpPr txBox="1">
            <a:spLocks/>
          </p:cNvSpPr>
          <p:nvPr/>
        </p:nvSpPr>
        <p:spPr>
          <a:xfrm>
            <a:off x="623047" y="1520825"/>
            <a:ext cx="10515600" cy="487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>
              <a:ea typeface="Calibri"/>
              <a:cs typeface="Calibr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EF4BBF9-3B81-DACE-AB96-F0947BEDF4D8}"/>
              </a:ext>
            </a:extLst>
          </p:cNvPr>
          <p:cNvSpPr txBox="1"/>
          <p:nvPr/>
        </p:nvSpPr>
        <p:spPr>
          <a:xfrm>
            <a:off x="711200" y="1507067"/>
            <a:ext cx="10066866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📚 Liens et sources</a:t>
            </a:r>
          </a:p>
          <a:p>
            <a:endParaRPr lang="fr-F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  <a:hlinkClick r:id="rId2"/>
              </a:rPr>
              <a:t>Agreste - Statistiques agricoles</a:t>
            </a:r>
            <a:endParaRPr lang="fr-F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  <a:hlinkClick r:id="rId3"/>
              </a:rPr>
              <a:t>Ministère de l’Agriculture - Chiffres clés</a:t>
            </a:r>
            <a:endParaRPr lang="fr-F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  <a:hlinkClick r:id="rId4"/>
              </a:rPr>
              <a:t>Marché agriculture connectée</a:t>
            </a:r>
            <a:endParaRPr lang="fr-F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  <a:hlinkClick r:id="rId5"/>
              </a:rPr>
              <a:t>Développement durable - Irrigation</a:t>
            </a:r>
            <a:endParaRPr lang="fr-F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err="1">
                <a:ea typeface="+mn-lt"/>
                <a:cs typeface="+mn-lt"/>
                <a:hlinkClick r:id="rId6"/>
              </a:rPr>
              <a:t>OIEau</a:t>
            </a:r>
            <a:r>
              <a:rPr lang="fr-FR">
                <a:ea typeface="+mn-lt"/>
                <a:cs typeface="+mn-lt"/>
                <a:hlinkClick r:id="rId6"/>
              </a:rPr>
              <a:t> - Observatoire de l’eau</a:t>
            </a:r>
            <a:endParaRPr lang="fr-F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  <a:hlinkClick r:id="rId2"/>
              </a:rPr>
              <a:t>Chiffres clés du maraîchage - Agreste</a:t>
            </a:r>
            <a:endParaRPr lang="fr-FR"/>
          </a:p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  <a:hlinkClick r:id="rId7"/>
              </a:rPr>
              <a:t>Chambres d’Agriculture - Innovations maraîchères</a:t>
            </a:r>
            <a:endParaRPr lang="fr-FR"/>
          </a:p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  <a:hlinkClick r:id="rId8"/>
              </a:rPr>
              <a:t>CTIFL - Centre technique interprofessionnel des fruits et légumes</a:t>
            </a:r>
            <a:endParaRPr lang="fr-FR"/>
          </a:p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  <a:hlinkClick r:id="rId9"/>
              </a:rPr>
              <a:t>FranceAgriMer - Aides au maraîchage</a:t>
            </a:r>
            <a:endParaRPr lang="fr-FR"/>
          </a:p>
          <a:p>
            <a:pPr marL="285750" indent="-285750">
              <a:buFont typeface="Arial"/>
              <a:buChar char="•"/>
            </a:pPr>
            <a:r>
              <a:rPr lang="fr-FR" err="1">
                <a:ea typeface="+mn-lt"/>
                <a:cs typeface="+mn-lt"/>
                <a:hlinkClick r:id="rId10"/>
              </a:rPr>
              <a:t>Sencrop</a:t>
            </a:r>
            <a:r>
              <a:rPr lang="fr-FR">
                <a:ea typeface="+mn-lt"/>
                <a:cs typeface="+mn-lt"/>
                <a:hlinkClick r:id="rId10"/>
              </a:rPr>
              <a:t> - Capteurs connectés pour maraîchers</a:t>
            </a:r>
            <a:endParaRPr lang="fr-FR"/>
          </a:p>
          <a:p>
            <a:pPr marL="285750" indent="-285750">
              <a:buFont typeface="Arial"/>
              <a:buChar char="•"/>
            </a:pPr>
            <a:r>
              <a:rPr lang="fr-FR" err="1">
                <a:ea typeface="+mn-lt"/>
                <a:cs typeface="+mn-lt"/>
                <a:hlinkClick r:id="rId11"/>
              </a:rPr>
              <a:t>Weenat</a:t>
            </a:r>
            <a:r>
              <a:rPr lang="fr-FR">
                <a:ea typeface="+mn-lt"/>
                <a:cs typeface="+mn-lt"/>
                <a:hlinkClick r:id="rId11"/>
              </a:rPr>
              <a:t> - Solutions météo agricoles</a:t>
            </a:r>
            <a:endParaRPr lang="fr-FR"/>
          </a:p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  <a:hlinkClick r:id="rId12"/>
              </a:rPr>
              <a:t>SIVAL - Salon professionnel du végétal</a:t>
            </a:r>
            <a:endParaRPr lang="fr-FR"/>
          </a:p>
          <a:p>
            <a:pPr algn="l"/>
            <a:endParaRPr lang="fr-FR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385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950F83-4FB3-2395-DC63-46C05F8BA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AFBD5F-25CB-2B89-9CB7-F0D845CDB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Cas d’étude exemple de répartition stations sur 1Ha et fréquence de relevé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F87BD71E-24F5-5960-2842-A1BC373FA27A}"/>
              </a:ext>
            </a:extLst>
          </p:cNvPr>
          <p:cNvSpPr txBox="1"/>
          <p:nvPr/>
        </p:nvSpPr>
        <p:spPr>
          <a:xfrm>
            <a:off x="7199772" y="5410686"/>
            <a:ext cx="4783819" cy="497919"/>
          </a:xfrm>
          <a:prstGeom prst="roundRect">
            <a:avLst>
              <a:gd name="adj" fmla="val 44639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accent2">
                    <a:lumMod val="50000"/>
                  </a:schemeClr>
                </a:solidFill>
              </a:rPr>
              <a:t>Rotation des plantations d’un carré par année</a:t>
            </a:r>
          </a:p>
        </p:txBody>
      </p:sp>
      <p:grpSp>
        <p:nvGrpSpPr>
          <p:cNvPr id="112" name="Groupe 111">
            <a:extLst>
              <a:ext uri="{FF2B5EF4-FFF2-40B4-BE49-F238E27FC236}">
                <a16:creationId xmlns:a16="http://schemas.microsoft.com/office/drawing/2014/main" id="{9FEA3389-4CB2-7D04-F36E-F1F219AE3F45}"/>
              </a:ext>
            </a:extLst>
          </p:cNvPr>
          <p:cNvGrpSpPr/>
          <p:nvPr/>
        </p:nvGrpSpPr>
        <p:grpSpPr>
          <a:xfrm>
            <a:off x="3723228" y="1507596"/>
            <a:ext cx="8028296" cy="3760893"/>
            <a:chOff x="1590352" y="1762389"/>
            <a:chExt cx="9403414" cy="3956592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1F6A07F-593A-98EE-B7FB-E64639BA0A90}"/>
                </a:ext>
              </a:extLst>
            </p:cNvPr>
            <p:cNvSpPr txBox="1"/>
            <p:nvPr/>
          </p:nvSpPr>
          <p:spPr>
            <a:xfrm>
              <a:off x="6072179" y="1762389"/>
              <a:ext cx="720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330m</a:t>
              </a:r>
            </a:p>
          </p:txBody>
        </p:sp>
        <p:grpSp>
          <p:nvGrpSpPr>
            <p:cNvPr id="109" name="Groupe 108">
              <a:extLst>
                <a:ext uri="{FF2B5EF4-FFF2-40B4-BE49-F238E27FC236}">
                  <a16:creationId xmlns:a16="http://schemas.microsoft.com/office/drawing/2014/main" id="{F8899F55-073D-E737-4320-441AC2DDD9A7}"/>
                </a:ext>
              </a:extLst>
            </p:cNvPr>
            <p:cNvGrpSpPr/>
            <p:nvPr/>
          </p:nvGrpSpPr>
          <p:grpSpPr>
            <a:xfrm>
              <a:off x="1590352" y="2253155"/>
              <a:ext cx="9403414" cy="3465826"/>
              <a:chOff x="465077" y="2122196"/>
              <a:chExt cx="10498195" cy="3465826"/>
            </a:xfrm>
          </p:grpSpPr>
          <p:cxnSp>
            <p:nvCxnSpPr>
              <p:cNvPr id="8" name="Connecteur droit avec flèche 7">
                <a:extLst>
                  <a:ext uri="{FF2B5EF4-FFF2-40B4-BE49-F238E27FC236}">
                    <a16:creationId xmlns:a16="http://schemas.microsoft.com/office/drawing/2014/main" id="{8B6234B5-3F20-6159-B6FE-CDB78A07E7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7753" y="2122196"/>
                <a:ext cx="9315519" cy="0"/>
              </a:xfrm>
              <a:prstGeom prst="straightConnector1">
                <a:avLst/>
              </a:prstGeom>
              <a:ln w="28575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Connecteur droit avec flèche 8">
                <a:extLst>
                  <a:ext uri="{FF2B5EF4-FFF2-40B4-BE49-F238E27FC236}">
                    <a16:creationId xmlns:a16="http://schemas.microsoft.com/office/drawing/2014/main" id="{BCDDBCB4-FC1B-8AEB-DA64-EB47D5E779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3688" y="2438409"/>
                <a:ext cx="0" cy="3090613"/>
              </a:xfrm>
              <a:prstGeom prst="straightConnector1">
                <a:avLst/>
              </a:prstGeom>
              <a:ln w="28575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9B862196-976A-3F2A-EE82-BBCA8750F54A}"/>
                  </a:ext>
                </a:extLst>
              </p:cNvPr>
              <p:cNvSpPr txBox="1"/>
              <p:nvPr/>
            </p:nvSpPr>
            <p:spPr>
              <a:xfrm>
                <a:off x="465077" y="2988722"/>
                <a:ext cx="851282" cy="378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30m</a:t>
                </a:r>
              </a:p>
            </p:txBody>
          </p:sp>
          <p:grpSp>
            <p:nvGrpSpPr>
              <p:cNvPr id="60" name="Groupe 59">
                <a:extLst>
                  <a:ext uri="{FF2B5EF4-FFF2-40B4-BE49-F238E27FC236}">
                    <a16:creationId xmlns:a16="http://schemas.microsoft.com/office/drawing/2014/main" id="{3E53EA16-5A0F-D833-B46A-309B2AE5943F}"/>
                  </a:ext>
                </a:extLst>
              </p:cNvPr>
              <p:cNvGrpSpPr/>
              <p:nvPr/>
            </p:nvGrpSpPr>
            <p:grpSpPr>
              <a:xfrm>
                <a:off x="1647753" y="2438411"/>
                <a:ext cx="9315519" cy="3149611"/>
                <a:chOff x="495227" y="2722261"/>
                <a:chExt cx="11153903" cy="3168009"/>
              </a:xfrm>
            </p:grpSpPr>
            <p:grpSp>
              <p:nvGrpSpPr>
                <p:cNvPr id="45" name="Groupe 44">
                  <a:extLst>
                    <a:ext uri="{FF2B5EF4-FFF2-40B4-BE49-F238E27FC236}">
                      <a16:creationId xmlns:a16="http://schemas.microsoft.com/office/drawing/2014/main" id="{615CDB4A-BACC-EA0D-FEC5-E14C3DBAE18D}"/>
                    </a:ext>
                  </a:extLst>
                </p:cNvPr>
                <p:cNvGrpSpPr/>
                <p:nvPr/>
              </p:nvGrpSpPr>
              <p:grpSpPr>
                <a:xfrm>
                  <a:off x="495227" y="2733672"/>
                  <a:ext cx="11153903" cy="3108669"/>
                  <a:chOff x="1819275" y="3027620"/>
                  <a:chExt cx="8715375" cy="2914650"/>
                </a:xfrm>
              </p:grpSpPr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7EA47572-8C97-6E9A-603A-C6037F16882C}"/>
                      </a:ext>
                    </a:extLst>
                  </p:cNvPr>
                  <p:cNvSpPr/>
                  <p:nvPr/>
                </p:nvSpPr>
                <p:spPr>
                  <a:xfrm>
                    <a:off x="1819275" y="3027620"/>
                    <a:ext cx="8715375" cy="29146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cxnSp>
                <p:nvCxnSpPr>
                  <p:cNvPr id="17" name="Connecteur droit 16">
                    <a:extLst>
                      <a:ext uri="{FF2B5EF4-FFF2-40B4-BE49-F238E27FC236}">
                        <a16:creationId xmlns:a16="http://schemas.microsoft.com/office/drawing/2014/main" id="{AC9B2E19-16DC-F98D-CDCE-0B1A8A2F5D31}"/>
                      </a:ext>
                    </a:extLst>
                  </p:cNvPr>
                  <p:cNvCxnSpPr>
                    <a:cxnSpLocks/>
                    <a:stCxn id="6" idx="1"/>
                    <a:endCxn id="6" idx="3"/>
                  </p:cNvCxnSpPr>
                  <p:nvPr/>
                </p:nvCxnSpPr>
                <p:spPr>
                  <a:xfrm>
                    <a:off x="1819275" y="4484945"/>
                    <a:ext cx="8715375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6" name="Croix 25">
                  <a:extLst>
                    <a:ext uri="{FF2B5EF4-FFF2-40B4-BE49-F238E27FC236}">
                      <a16:creationId xmlns:a16="http://schemas.microsoft.com/office/drawing/2014/main" id="{7D304D11-C005-61E4-47D4-0C792774C0BF}"/>
                    </a:ext>
                  </a:extLst>
                </p:cNvPr>
                <p:cNvSpPr/>
                <p:nvPr/>
              </p:nvSpPr>
              <p:spPr>
                <a:xfrm rot="2694950">
                  <a:off x="1371192" y="3333735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Croix 26">
                  <a:extLst>
                    <a:ext uri="{FF2B5EF4-FFF2-40B4-BE49-F238E27FC236}">
                      <a16:creationId xmlns:a16="http://schemas.microsoft.com/office/drawing/2014/main" id="{1270A224-0BEA-8B9D-893A-0640A52BB1BC}"/>
                    </a:ext>
                  </a:extLst>
                </p:cNvPr>
                <p:cNvSpPr/>
                <p:nvPr/>
              </p:nvSpPr>
              <p:spPr>
                <a:xfrm rot="2694950">
                  <a:off x="3241288" y="3340070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" name="Croix 28">
                  <a:extLst>
                    <a:ext uri="{FF2B5EF4-FFF2-40B4-BE49-F238E27FC236}">
                      <a16:creationId xmlns:a16="http://schemas.microsoft.com/office/drawing/2014/main" id="{49BCA2DF-859A-5959-8494-E8312C9B42AB}"/>
                    </a:ext>
                  </a:extLst>
                </p:cNvPr>
                <p:cNvSpPr/>
                <p:nvPr/>
              </p:nvSpPr>
              <p:spPr>
                <a:xfrm rot="2694950">
                  <a:off x="5033349" y="3340070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Croix 29">
                  <a:extLst>
                    <a:ext uri="{FF2B5EF4-FFF2-40B4-BE49-F238E27FC236}">
                      <a16:creationId xmlns:a16="http://schemas.microsoft.com/office/drawing/2014/main" id="{96DE8FA9-C1E5-2A0E-1E56-F970E03AD7A4}"/>
                    </a:ext>
                  </a:extLst>
                </p:cNvPr>
                <p:cNvSpPr/>
                <p:nvPr/>
              </p:nvSpPr>
              <p:spPr>
                <a:xfrm rot="2694950">
                  <a:off x="6825412" y="3340070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Croix 34">
                  <a:extLst>
                    <a:ext uri="{FF2B5EF4-FFF2-40B4-BE49-F238E27FC236}">
                      <a16:creationId xmlns:a16="http://schemas.microsoft.com/office/drawing/2014/main" id="{B583F326-97DE-A776-B2F3-DDAD30DB8551}"/>
                    </a:ext>
                  </a:extLst>
                </p:cNvPr>
                <p:cNvSpPr/>
                <p:nvPr/>
              </p:nvSpPr>
              <p:spPr>
                <a:xfrm rot="2694950">
                  <a:off x="8617474" y="3340070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Croix 35">
                  <a:extLst>
                    <a:ext uri="{FF2B5EF4-FFF2-40B4-BE49-F238E27FC236}">
                      <a16:creationId xmlns:a16="http://schemas.microsoft.com/office/drawing/2014/main" id="{3BD83EB3-8C29-FA10-04BE-4795CCC38088}"/>
                    </a:ext>
                  </a:extLst>
                </p:cNvPr>
                <p:cNvSpPr/>
                <p:nvPr/>
              </p:nvSpPr>
              <p:spPr>
                <a:xfrm rot="2694950">
                  <a:off x="10409535" y="3340070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52" name="Connecteur droit 51">
                  <a:extLst>
                    <a:ext uri="{FF2B5EF4-FFF2-40B4-BE49-F238E27FC236}">
                      <a16:creationId xmlns:a16="http://schemas.microsoft.com/office/drawing/2014/main" id="{CE3523C0-92F0-B764-F2E6-4AFD3CCA37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75694" y="2722261"/>
                  <a:ext cx="1" cy="3120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necteur droit 52">
                  <a:extLst>
                    <a:ext uri="{FF2B5EF4-FFF2-40B4-BE49-F238E27FC236}">
                      <a16:creationId xmlns:a16="http://schemas.microsoft.com/office/drawing/2014/main" id="{9211537C-C62E-4140-FF3B-026A271AFC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37008" y="2770190"/>
                  <a:ext cx="1" cy="3120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4" name="Croix 53">
                  <a:extLst>
                    <a:ext uri="{FF2B5EF4-FFF2-40B4-BE49-F238E27FC236}">
                      <a16:creationId xmlns:a16="http://schemas.microsoft.com/office/drawing/2014/main" id="{09936A00-1FED-3D29-4C84-A47BB68FBB7B}"/>
                    </a:ext>
                  </a:extLst>
                </p:cNvPr>
                <p:cNvSpPr/>
                <p:nvPr/>
              </p:nvSpPr>
              <p:spPr>
                <a:xfrm rot="2694950">
                  <a:off x="1407218" y="4891939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Croix 54">
                  <a:extLst>
                    <a:ext uri="{FF2B5EF4-FFF2-40B4-BE49-F238E27FC236}">
                      <a16:creationId xmlns:a16="http://schemas.microsoft.com/office/drawing/2014/main" id="{B98776CE-50B3-1226-3DCB-C057D1395A8E}"/>
                    </a:ext>
                  </a:extLst>
                </p:cNvPr>
                <p:cNvSpPr/>
                <p:nvPr/>
              </p:nvSpPr>
              <p:spPr>
                <a:xfrm rot="2694950">
                  <a:off x="3208416" y="4890125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Croix 55">
                  <a:extLst>
                    <a:ext uri="{FF2B5EF4-FFF2-40B4-BE49-F238E27FC236}">
                      <a16:creationId xmlns:a16="http://schemas.microsoft.com/office/drawing/2014/main" id="{D2BA5505-D145-1B80-4FD2-C49595F6E051}"/>
                    </a:ext>
                  </a:extLst>
                </p:cNvPr>
                <p:cNvSpPr/>
                <p:nvPr/>
              </p:nvSpPr>
              <p:spPr>
                <a:xfrm rot="2694950">
                  <a:off x="5000477" y="4890125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Croix 56">
                  <a:extLst>
                    <a:ext uri="{FF2B5EF4-FFF2-40B4-BE49-F238E27FC236}">
                      <a16:creationId xmlns:a16="http://schemas.microsoft.com/office/drawing/2014/main" id="{C0480B72-E654-DA94-B2AA-4B0374BB0BB9}"/>
                    </a:ext>
                  </a:extLst>
                </p:cNvPr>
                <p:cNvSpPr/>
                <p:nvPr/>
              </p:nvSpPr>
              <p:spPr>
                <a:xfrm rot="2694950">
                  <a:off x="6792540" y="4890125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8" name="Croix 57">
                  <a:extLst>
                    <a:ext uri="{FF2B5EF4-FFF2-40B4-BE49-F238E27FC236}">
                      <a16:creationId xmlns:a16="http://schemas.microsoft.com/office/drawing/2014/main" id="{D215A1E2-091C-7CA2-E006-6A590A2CCA82}"/>
                    </a:ext>
                  </a:extLst>
                </p:cNvPr>
                <p:cNvSpPr/>
                <p:nvPr/>
              </p:nvSpPr>
              <p:spPr>
                <a:xfrm rot="2694950">
                  <a:off x="8584602" y="4890125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9" name="Croix 58">
                  <a:extLst>
                    <a:ext uri="{FF2B5EF4-FFF2-40B4-BE49-F238E27FC236}">
                      <a16:creationId xmlns:a16="http://schemas.microsoft.com/office/drawing/2014/main" id="{E8896D3D-53E3-6DEA-DB28-7949A9085188}"/>
                    </a:ext>
                  </a:extLst>
                </p:cNvPr>
                <p:cNvSpPr/>
                <p:nvPr/>
              </p:nvSpPr>
              <p:spPr>
                <a:xfrm rot="2694950">
                  <a:off x="10376664" y="4890125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cxnSp>
            <p:nvCxnSpPr>
              <p:cNvPr id="64" name="Connecteur droit avec flèche 63">
                <a:extLst>
                  <a:ext uri="{FF2B5EF4-FFF2-40B4-BE49-F238E27FC236}">
                    <a16:creationId xmlns:a16="http://schemas.microsoft.com/office/drawing/2014/main" id="{54B16DA8-92C7-F007-F520-AF47FB229D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2730" y="3291858"/>
                <a:ext cx="1152039" cy="0"/>
              </a:xfrm>
              <a:prstGeom prst="straightConnector1">
                <a:avLst/>
              </a:prstGeom>
              <a:ln w="28575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762CAB37-0EAD-101D-AF94-907BA3C87130}"/>
                  </a:ext>
                </a:extLst>
              </p:cNvPr>
              <p:cNvSpPr txBox="1"/>
              <p:nvPr/>
            </p:nvSpPr>
            <p:spPr>
              <a:xfrm>
                <a:off x="2971983" y="2874876"/>
                <a:ext cx="789285" cy="378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50m</a:t>
                </a:r>
              </a:p>
            </p:txBody>
          </p:sp>
          <p:sp>
            <p:nvSpPr>
              <p:cNvPr id="74" name="Flèche : courbe vers le bas 73">
                <a:extLst>
                  <a:ext uri="{FF2B5EF4-FFF2-40B4-BE49-F238E27FC236}">
                    <a16:creationId xmlns:a16="http://schemas.microsoft.com/office/drawing/2014/main" id="{0D65EACC-A451-97DC-1EA9-2BF841A34FA5}"/>
                  </a:ext>
                </a:extLst>
              </p:cNvPr>
              <p:cNvSpPr/>
              <p:nvPr/>
            </p:nvSpPr>
            <p:spPr>
              <a:xfrm>
                <a:off x="4221148" y="2563227"/>
                <a:ext cx="1045498" cy="451293"/>
              </a:xfrm>
              <a:prstGeom prst="curvedDownArrow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Flèche : courbe vers le bas 74">
                <a:extLst>
                  <a:ext uri="{FF2B5EF4-FFF2-40B4-BE49-F238E27FC236}">
                    <a16:creationId xmlns:a16="http://schemas.microsoft.com/office/drawing/2014/main" id="{FA6B4B19-2912-69E2-841B-12153568C5FE}"/>
                  </a:ext>
                </a:extLst>
              </p:cNvPr>
              <p:cNvSpPr/>
              <p:nvPr/>
            </p:nvSpPr>
            <p:spPr>
              <a:xfrm>
                <a:off x="7391738" y="2563227"/>
                <a:ext cx="1045498" cy="451293"/>
              </a:xfrm>
              <a:prstGeom prst="curvedDownArrow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Flèche : courbe vers le bas 75">
                <a:extLst>
                  <a:ext uri="{FF2B5EF4-FFF2-40B4-BE49-F238E27FC236}">
                    <a16:creationId xmlns:a16="http://schemas.microsoft.com/office/drawing/2014/main" id="{FEDA2D53-6F53-5064-94D5-9ADAA7B187B7}"/>
                  </a:ext>
                </a:extLst>
              </p:cNvPr>
              <p:cNvSpPr/>
              <p:nvPr/>
            </p:nvSpPr>
            <p:spPr>
              <a:xfrm rot="5400000">
                <a:off x="9016026" y="3734267"/>
                <a:ext cx="1045498" cy="605545"/>
              </a:xfrm>
              <a:prstGeom prst="curvedDownArrow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Flèche : courbe vers le bas 76">
                <a:extLst>
                  <a:ext uri="{FF2B5EF4-FFF2-40B4-BE49-F238E27FC236}">
                    <a16:creationId xmlns:a16="http://schemas.microsoft.com/office/drawing/2014/main" id="{FD562CB2-A520-955A-BF73-5EAB74B221E9}"/>
                  </a:ext>
                </a:extLst>
              </p:cNvPr>
              <p:cNvSpPr/>
              <p:nvPr/>
            </p:nvSpPr>
            <p:spPr>
              <a:xfrm rot="5400000" flipH="1" flipV="1">
                <a:off x="2735495" y="3732723"/>
                <a:ext cx="1045498" cy="605546"/>
              </a:xfrm>
              <a:prstGeom prst="curvedDownArrow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Flèche : courbe vers le bas 77">
                <a:extLst>
                  <a:ext uri="{FF2B5EF4-FFF2-40B4-BE49-F238E27FC236}">
                    <a16:creationId xmlns:a16="http://schemas.microsoft.com/office/drawing/2014/main" id="{99A19136-6AEC-4A53-AEB0-DD4B9D38BCED}"/>
                  </a:ext>
                </a:extLst>
              </p:cNvPr>
              <p:cNvSpPr/>
              <p:nvPr/>
            </p:nvSpPr>
            <p:spPr>
              <a:xfrm flipH="1" flipV="1">
                <a:off x="4221148" y="4977745"/>
                <a:ext cx="1045498" cy="451293"/>
              </a:xfrm>
              <a:prstGeom prst="curvedDownArrow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Flèche : courbe vers le bas 78">
                <a:extLst>
                  <a:ext uri="{FF2B5EF4-FFF2-40B4-BE49-F238E27FC236}">
                    <a16:creationId xmlns:a16="http://schemas.microsoft.com/office/drawing/2014/main" id="{3E6A963C-5557-C05B-AF6A-53DF1532C0DF}"/>
                  </a:ext>
                </a:extLst>
              </p:cNvPr>
              <p:cNvSpPr/>
              <p:nvPr/>
            </p:nvSpPr>
            <p:spPr>
              <a:xfrm flipH="1" flipV="1">
                <a:off x="7391738" y="4977745"/>
                <a:ext cx="1045498" cy="451293"/>
              </a:xfrm>
              <a:prstGeom prst="curvedDownArrow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1" name="Connecteur droit avec flèche 100">
                <a:extLst>
                  <a:ext uri="{FF2B5EF4-FFF2-40B4-BE49-F238E27FC236}">
                    <a16:creationId xmlns:a16="http://schemas.microsoft.com/office/drawing/2014/main" id="{3DD59E80-EA1B-5F90-8EA0-2F63AF003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2404" y="3443885"/>
                <a:ext cx="0" cy="975715"/>
              </a:xfrm>
              <a:prstGeom prst="straightConnector1">
                <a:avLst/>
              </a:prstGeom>
              <a:ln w="28575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" name="ZoneTexte 103">
                <a:extLst>
                  <a:ext uri="{FF2B5EF4-FFF2-40B4-BE49-F238E27FC236}">
                    <a16:creationId xmlns:a16="http://schemas.microsoft.com/office/drawing/2014/main" id="{87EA810A-1B93-91C9-66A5-ED49DC468251}"/>
                  </a:ext>
                </a:extLst>
              </p:cNvPr>
              <p:cNvSpPr txBox="1"/>
              <p:nvPr/>
            </p:nvSpPr>
            <p:spPr>
              <a:xfrm>
                <a:off x="1746674" y="3662576"/>
                <a:ext cx="912415" cy="39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10m</a:t>
                </a:r>
              </a:p>
            </p:txBody>
          </p:sp>
        </p:grpSp>
      </p:grpSp>
      <p:sp>
        <p:nvSpPr>
          <p:cNvPr id="111" name="ZoneTexte 110">
            <a:extLst>
              <a:ext uri="{FF2B5EF4-FFF2-40B4-BE49-F238E27FC236}">
                <a16:creationId xmlns:a16="http://schemas.microsoft.com/office/drawing/2014/main" id="{63C1BC2F-7B51-A756-4F9D-A988E7971939}"/>
              </a:ext>
            </a:extLst>
          </p:cNvPr>
          <p:cNvSpPr txBox="1"/>
          <p:nvPr/>
        </p:nvSpPr>
        <p:spPr>
          <a:xfrm>
            <a:off x="783378" y="1954613"/>
            <a:ext cx="3943734" cy="34163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1800" b="1" i="0">
                <a:effectLst/>
              </a:rPr>
              <a:t>Pour une station</a:t>
            </a:r>
          </a:p>
          <a:p>
            <a:pPr algn="ctr"/>
            <a:endParaRPr lang="fr-FR" b="1"/>
          </a:p>
          <a:p>
            <a:r>
              <a:rPr lang="fr-FR" sz="1800" b="0" i="0">
                <a:effectLst/>
              </a:rPr>
              <a:t>-Emetteur/</a:t>
            </a:r>
            <a:r>
              <a:rPr lang="fr-FR" sz="1800" b="0" i="0" err="1">
                <a:effectLst/>
              </a:rPr>
              <a:t>recepteur</a:t>
            </a:r>
            <a:r>
              <a:rPr lang="fr-FR" sz="1800" b="0" i="0">
                <a:effectLst/>
              </a:rPr>
              <a:t> </a:t>
            </a:r>
            <a:r>
              <a:rPr lang="fr-FR" sz="1800" b="0" i="0" err="1">
                <a:effectLst/>
              </a:rPr>
              <a:t>zigbee</a:t>
            </a:r>
            <a:r>
              <a:rPr lang="fr-FR" sz="1800" b="0" i="0">
                <a:effectLst/>
              </a:rPr>
              <a:t> </a:t>
            </a:r>
            <a:endParaRPr lang="fr-FR" sz="1800" b="0" i="0">
              <a:effectLst/>
              <a:ea typeface="Calibri" panose="020F0502020204030204"/>
              <a:cs typeface="Calibri" panose="020F0502020204030204"/>
            </a:endParaRPr>
          </a:p>
          <a:p>
            <a:r>
              <a:rPr lang="fr-FR"/>
              <a:t>-µ-</a:t>
            </a:r>
            <a:r>
              <a:rPr lang="fr-FR" err="1"/>
              <a:t>controleur</a:t>
            </a:r>
            <a:r>
              <a:rPr lang="fr-FR"/>
              <a:t> </a:t>
            </a:r>
            <a:r>
              <a:rPr lang="fr-FR" err="1"/>
              <a:t>low</a:t>
            </a:r>
            <a:r>
              <a:rPr lang="fr-FR"/>
              <a:t> conso</a:t>
            </a:r>
            <a:endParaRPr lang="fr-FR" sz="1800" b="0" i="0">
              <a:effectLst/>
              <a:ea typeface="Calibri" panose="020F0502020204030204"/>
              <a:cs typeface="Calibri" panose="020F0502020204030204"/>
            </a:endParaRPr>
          </a:p>
          <a:p>
            <a:r>
              <a:rPr lang="fr-FR" sz="1800" b="0" i="0">
                <a:effectLst/>
              </a:rPr>
              <a:t>- température</a:t>
            </a:r>
            <a:br>
              <a:rPr lang="fr-FR" sz="1800"/>
            </a:br>
            <a:r>
              <a:rPr lang="fr-FR" sz="1800" b="0" i="0">
                <a:effectLst/>
              </a:rPr>
              <a:t>- hydrométrie </a:t>
            </a:r>
            <a:br>
              <a:rPr lang="fr-FR" sz="1800"/>
            </a:br>
            <a:r>
              <a:rPr lang="fr-FR" sz="1800" b="0" i="0">
                <a:effectLst/>
              </a:rPr>
              <a:t>- hygrométrie</a:t>
            </a:r>
            <a:br>
              <a:rPr lang="fr-FR" sz="1800"/>
            </a:br>
            <a:r>
              <a:rPr lang="fr-FR" sz="1800" b="0" i="0">
                <a:effectLst/>
              </a:rPr>
              <a:t>- pH</a:t>
            </a:r>
            <a:br>
              <a:rPr lang="fr-FR" sz="1800"/>
            </a:br>
            <a:r>
              <a:rPr lang="fr-FR" sz="1800" b="0" i="0">
                <a:effectLst/>
              </a:rPr>
              <a:t>- phosphore</a:t>
            </a:r>
            <a:br>
              <a:rPr lang="fr-FR" sz="1800"/>
            </a:br>
            <a:r>
              <a:rPr lang="fr-FR" sz="1800" b="0" i="0">
                <a:effectLst/>
              </a:rPr>
              <a:t>- potassium</a:t>
            </a:r>
            <a:br>
              <a:rPr lang="fr-FR" sz="1800"/>
            </a:br>
            <a:r>
              <a:rPr lang="fr-FR" sz="1800" b="0" i="0">
                <a:effectLst/>
              </a:rPr>
              <a:t>- magnésium</a:t>
            </a:r>
            <a:br>
              <a:rPr lang="fr-FR" sz="1800"/>
            </a:br>
            <a:endParaRPr lang="fr-FR">
              <a:ea typeface="Calibri" panose="020F0502020204030204"/>
              <a:cs typeface="Calibri" panose="020F0502020204030204"/>
            </a:endParaRPr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3F30B363-06BE-BB21-FD1C-EB0B3F21275B}"/>
              </a:ext>
            </a:extLst>
          </p:cNvPr>
          <p:cNvCxnSpPr>
            <a:cxnSpLocks/>
            <a:stCxn id="80" idx="1"/>
            <a:endCxn id="78" idx="0"/>
          </p:cNvCxnSpPr>
          <p:nvPr/>
        </p:nvCxnSpPr>
        <p:spPr>
          <a:xfrm flipH="1" flipV="1">
            <a:off x="7022185" y="5117368"/>
            <a:ext cx="177587" cy="54227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B0ECEE61-6249-5B55-B679-FC6E8A771160}"/>
              </a:ext>
            </a:extLst>
          </p:cNvPr>
          <p:cNvSpPr txBox="1"/>
          <p:nvPr/>
        </p:nvSpPr>
        <p:spPr>
          <a:xfrm>
            <a:off x="783378" y="5093904"/>
            <a:ext cx="42850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/>
              <a:t>Relevé (2/jour) </a:t>
            </a:r>
          </a:p>
          <a:p>
            <a:pPr marL="742950" lvl="1" indent="-285750">
              <a:buFontTx/>
              <a:buChar char="-"/>
            </a:pPr>
            <a:r>
              <a:rPr lang="fr-FR"/>
              <a:t>4:00AM </a:t>
            </a:r>
          </a:p>
          <a:p>
            <a:pPr marL="742950" lvl="1" indent="-285750">
              <a:buFontTx/>
              <a:buChar char="-"/>
            </a:pPr>
            <a:r>
              <a:rPr lang="fr-FR"/>
              <a:t>4:00PM</a:t>
            </a:r>
            <a:endParaRPr lang="fr-FR" sz="1800" b="1" i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15539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043948-2340-E20A-675D-32D9E612D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3" y="5774600"/>
            <a:ext cx="10515600" cy="1325563"/>
          </a:xfrm>
        </p:spPr>
        <p:txBody>
          <a:bodyPr>
            <a:normAutofit/>
          </a:bodyPr>
          <a:lstStyle/>
          <a:p>
            <a:r>
              <a:rPr lang="fr-FR" sz="2200">
                <a:latin typeface="Calibri Light"/>
                <a:ea typeface="Calibri Light"/>
                <a:cs typeface="Calibri Light"/>
                <a:hlinkClick r:id="rId2"/>
              </a:rPr>
              <a:t>https</a:t>
            </a:r>
            <a:r>
              <a:rPr lang="fr-FR" sz="2200">
                <a:ea typeface="+mj-lt"/>
                <a:cs typeface="+mj-lt"/>
                <a:hlinkClick r:id="rId2"/>
              </a:rPr>
              <a:t>://www.mouser.fr/datasheet/2/682/Datasheet_SHT3x_DIS-3539332.pdf</a:t>
            </a:r>
            <a:br>
              <a:rPr lang="fr-FR" b="0" i="0">
                <a:effectLst/>
                <a:latin typeface="-apple-system"/>
              </a:rPr>
            </a:b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F29501-06C1-0236-1843-28C026C1E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638" y="1027448"/>
            <a:ext cx="11071654" cy="607098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fr-FR" b="1">
                <a:latin typeface="Calibri Light"/>
                <a:ea typeface="Calibri Light"/>
                <a:cs typeface="Calibri Light"/>
              </a:rPr>
              <a:t>Capteur d’Humidité du Sol et de </a:t>
            </a:r>
            <a:r>
              <a:rPr lang="fr-FR" b="1" err="1">
                <a:latin typeface="Calibri Light"/>
                <a:ea typeface="Calibri Light"/>
                <a:cs typeface="Calibri Light"/>
              </a:rPr>
              <a:t>temperature</a:t>
            </a:r>
            <a:r>
              <a:rPr lang="fr-FR" b="1">
                <a:latin typeface="Calibri Light"/>
                <a:ea typeface="Calibri Light"/>
                <a:cs typeface="Calibri Light"/>
              </a:rPr>
              <a:t>– </a:t>
            </a:r>
            <a:r>
              <a:rPr lang="fr-FR"/>
              <a:t>SHT35 e</a:t>
            </a:r>
            <a:endParaRPr lang="fr-FR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r>
              <a:rPr lang="fr-FR">
                <a:ea typeface="Calibri"/>
                <a:cs typeface="Calibri"/>
              </a:rPr>
              <a:t>Consommation </a:t>
            </a:r>
          </a:p>
          <a:p>
            <a:pPr marL="0" indent="0">
              <a:buNone/>
            </a:pPr>
            <a:endParaRPr lang="fr-FR" sz="1800">
              <a:ea typeface="Calibri"/>
              <a:cs typeface="Calibri"/>
            </a:endParaRPr>
          </a:p>
        </p:txBody>
      </p:sp>
      <p:pic>
        <p:nvPicPr>
          <p:cNvPr id="4" name="Image 3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9A5D1F30-C97D-717D-80DB-300C75829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278" y="1714300"/>
            <a:ext cx="5558481" cy="1868444"/>
          </a:xfrm>
          <a:prstGeom prst="rect">
            <a:avLst/>
          </a:prstGeom>
        </p:spPr>
      </p:pic>
      <p:pic>
        <p:nvPicPr>
          <p:cNvPr id="5" name="Image 4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1B165C23-FE4A-54EC-C30E-98CD21753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40" y="3430672"/>
            <a:ext cx="6701685" cy="250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28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A1DE15-13B5-3488-D9C2-AACD5ABF7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PH </a:t>
            </a:r>
            <a:r>
              <a:rPr lang="fr-FR">
                <a:ea typeface="+mj-lt"/>
                <a:cs typeface="+mj-lt"/>
              </a:rPr>
              <a:t>OC300 pH </a:t>
            </a:r>
            <a:r>
              <a:rPr lang="fr-FR" err="1">
                <a:ea typeface="+mj-lt"/>
                <a:cs typeface="+mj-lt"/>
              </a:rPr>
              <a:t>Sensor</a:t>
            </a:r>
            <a:r>
              <a:rPr lang="fr-FR">
                <a:ea typeface="+mj-lt"/>
                <a:cs typeface="+mj-lt"/>
              </a:rPr>
              <a:t> For </a:t>
            </a:r>
            <a:r>
              <a:rPr lang="fr-FR" err="1">
                <a:ea typeface="+mj-lt"/>
                <a:cs typeface="+mj-lt"/>
              </a:rPr>
              <a:t>depths</a:t>
            </a:r>
            <a:r>
              <a:rPr lang="fr-FR">
                <a:ea typeface="+mj-lt"/>
                <a:cs typeface="+mj-lt"/>
              </a:rPr>
              <a:t> </a:t>
            </a:r>
            <a:endParaRPr lang="fr-FR">
              <a:ea typeface="Calibri Light"/>
              <a:cs typeface="Calibri Ligh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989C4E-6B32-AC83-B5FB-D1214B11E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fr-FR" err="1">
                <a:ea typeface="+mn-lt"/>
                <a:cs typeface="+mn-lt"/>
              </a:rPr>
              <a:t>Response</a:t>
            </a:r>
            <a:r>
              <a:rPr lang="fr-FR">
                <a:ea typeface="+mn-lt"/>
                <a:cs typeface="+mn-lt"/>
              </a:rPr>
              <a:t> Time : ≤ 1min</a:t>
            </a:r>
            <a:endParaRPr lang="fr-FR"/>
          </a:p>
          <a:p>
            <a:r>
              <a:rPr lang="fr-FR">
                <a:ea typeface="+mn-lt"/>
                <a:cs typeface="+mn-lt"/>
              </a:rPr>
              <a:t>Consommation électrique : 90 mA</a:t>
            </a:r>
            <a:endParaRPr lang="fr-FR">
              <a:ea typeface="Calibri"/>
              <a:cs typeface="Calibri"/>
            </a:endParaRPr>
          </a:p>
          <a:p>
            <a:r>
              <a:rPr lang="fr-FR">
                <a:ea typeface="+mn-lt"/>
                <a:cs typeface="+mn-lt"/>
              </a:rPr>
              <a:t>Consommation en mode veille : &lt; 1 mA</a:t>
            </a:r>
            <a:endParaRPr lang="fr-FR"/>
          </a:p>
          <a:p>
            <a:r>
              <a:rPr lang="fr-FR">
                <a:ea typeface="+mn-lt"/>
                <a:cs typeface="+mn-lt"/>
              </a:rPr>
              <a:t>Gamme pH : 2 - 10</a:t>
            </a:r>
            <a:endParaRPr lang="fr-FR">
              <a:ea typeface="Calibri" panose="020F0502020204030204"/>
              <a:cs typeface="Calibri" panose="020F0502020204030204"/>
            </a:endParaRPr>
          </a:p>
          <a:p>
            <a:r>
              <a:rPr lang="fr-FR">
                <a:ea typeface="+mn-lt"/>
                <a:cs typeface="+mn-lt"/>
              </a:rPr>
              <a:t>Résolution : 0,01 pH</a:t>
            </a:r>
            <a:endParaRPr lang="fr-FR"/>
          </a:p>
          <a:p>
            <a:r>
              <a:rPr lang="fr-FR">
                <a:ea typeface="+mn-lt"/>
                <a:cs typeface="+mn-lt"/>
              </a:rPr>
              <a:t>Précision : ± 0,05 pH</a:t>
            </a:r>
            <a:endParaRPr lang="fr-FR"/>
          </a:p>
          <a:p>
            <a:r>
              <a:rPr lang="fr-FR">
                <a:ea typeface="+mn-lt"/>
                <a:cs typeface="+mn-lt"/>
              </a:rPr>
              <a:t>Réponse : Instantanée</a:t>
            </a:r>
            <a:endParaRPr lang="fr-FR"/>
          </a:p>
          <a:p>
            <a:pPr marL="0" indent="0">
              <a:buNone/>
            </a:pPr>
            <a:r>
              <a:rPr lang="fr-FR">
                <a:ea typeface="+mn-lt"/>
                <a:cs typeface="+mn-lt"/>
                <a:hlinkClick r:id="rId2"/>
              </a:rPr>
              <a:t>https://www.es-france.com/19742-capteur-ph-conductivite-temperature-sans-calibration-oc300-oc1250.html</a:t>
            </a:r>
            <a:endParaRPr lang="fr-FR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920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AADFB6-F21A-208B-394B-10A28BAFE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86" y="147413"/>
            <a:ext cx="10515600" cy="1325563"/>
          </a:xfrm>
        </p:spPr>
        <p:txBody>
          <a:bodyPr/>
          <a:lstStyle/>
          <a:p>
            <a:r>
              <a:rPr lang="fr-FR">
                <a:ea typeface="Calibri Light"/>
                <a:cs typeface="Calibri Light"/>
              </a:rPr>
              <a:t>Conso capteur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676641-8049-C406-2C48-E0F35FEA1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86" y="1254125"/>
            <a:ext cx="10515600" cy="4351338"/>
          </a:xfrm>
        </p:spPr>
        <p:txBody>
          <a:bodyPr vert="horz" lIns="91440" tIns="45720" rIns="91440" bIns="45720" rtlCol="0" anchor="t">
            <a:normAutofit fontScale="32500" lnSpcReduction="20000"/>
          </a:bodyPr>
          <a:lstStyle/>
          <a:p>
            <a:pPr>
              <a:buNone/>
            </a:pPr>
            <a:r>
              <a:rPr lang="fr-FR" sz="3600" b="1">
                <a:solidFill>
                  <a:srgbClr val="191919"/>
                </a:solidFill>
                <a:ea typeface="+mn-lt"/>
                <a:cs typeface="+mn-lt"/>
              </a:rPr>
              <a:t>Capteur EC PH NPK, TEMPÉRATURE, HUMIDITÉ  avec sortie RS485 4-20mA 0-5V en option</a:t>
            </a:r>
            <a:endParaRPr lang="fr-FR" sz="3600">
              <a:ea typeface="Calibri"/>
              <a:cs typeface="Calibri"/>
            </a:endParaRPr>
          </a:p>
          <a:p>
            <a:pPr>
              <a:buNone/>
            </a:pPr>
            <a:endParaRPr lang="fr-FR" sz="3600" b="1">
              <a:solidFill>
                <a:srgbClr val="191919"/>
              </a:solidFill>
              <a:ea typeface="+mn-lt"/>
              <a:cs typeface="+mn-lt"/>
            </a:endParaRPr>
          </a:p>
          <a:p>
            <a:pPr>
              <a:buNone/>
            </a:pPr>
            <a:r>
              <a:rPr lang="fr-FR" sz="8000">
                <a:ea typeface="+mn-lt"/>
                <a:cs typeface="+mn-lt"/>
              </a:rPr>
              <a:t>Alimentation : 5-30VDC</a:t>
            </a:r>
            <a:endParaRPr lang="fr-FR" sz="8000">
              <a:ea typeface="Calibri"/>
              <a:cs typeface="Calibri"/>
            </a:endParaRPr>
          </a:p>
          <a:p>
            <a:pPr>
              <a:buNone/>
            </a:pPr>
            <a:r>
              <a:rPr lang="fr-FR" sz="8000">
                <a:ea typeface="+mn-lt"/>
                <a:cs typeface="+mn-lt"/>
              </a:rPr>
              <a:t>Consommation électrique maximale : ≤0,15W</a:t>
            </a:r>
            <a:endParaRPr lang="fr-FR" sz="8000">
              <a:ea typeface="Calibri"/>
              <a:cs typeface="Calibri"/>
            </a:endParaRPr>
          </a:p>
          <a:p>
            <a:pPr>
              <a:buNone/>
            </a:pPr>
            <a:r>
              <a:rPr lang="fr-FR" sz="8000">
                <a:ea typeface="+mn-lt"/>
                <a:cs typeface="+mn-lt"/>
              </a:rPr>
              <a:t>Paramètres NPK :</a:t>
            </a:r>
            <a:endParaRPr lang="fr-FR" sz="8000">
              <a:ea typeface="Calibri"/>
              <a:cs typeface="Calibri"/>
            </a:endParaRPr>
          </a:p>
          <a:p>
            <a:pPr>
              <a:buNone/>
            </a:pPr>
            <a:r>
              <a:rPr lang="fr-FR" sz="8000">
                <a:ea typeface="+mn-lt"/>
                <a:cs typeface="+mn-lt"/>
              </a:rPr>
              <a:t>Plage : 0-1999 mg/kg(mg/L)</a:t>
            </a:r>
            <a:endParaRPr lang="fr-FR" sz="8000">
              <a:ea typeface="Calibri"/>
              <a:cs typeface="Calibri"/>
            </a:endParaRPr>
          </a:p>
          <a:p>
            <a:pPr>
              <a:buNone/>
            </a:pPr>
            <a:r>
              <a:rPr lang="fr-FR" sz="8000">
                <a:ea typeface="+mn-lt"/>
                <a:cs typeface="+mn-lt"/>
              </a:rPr>
              <a:t>Résolution : 1 mg/kg(mg/L)</a:t>
            </a:r>
            <a:endParaRPr lang="fr-FR" sz="8000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r>
              <a:rPr lang="fr-FR" sz="8000">
                <a:ea typeface="+mn-lt"/>
                <a:cs typeface="+mn-lt"/>
              </a:rPr>
              <a:t>Temps de réponse : ≤1S</a:t>
            </a:r>
            <a:endParaRPr lang="fr-FR"/>
          </a:p>
          <a:p>
            <a:pPr>
              <a:buNone/>
            </a:pPr>
            <a:endParaRPr lang="fr-FR" sz="3500">
              <a:ea typeface="Calibri"/>
              <a:cs typeface="Calibri"/>
            </a:endParaRPr>
          </a:p>
          <a:p>
            <a:pPr>
              <a:buNone/>
            </a:pPr>
            <a:r>
              <a:rPr lang="fr-FR" sz="3500">
                <a:ea typeface="+mn-lt"/>
                <a:cs typeface="+mn-lt"/>
                <a:hlinkClick r:id="rId2"/>
              </a:rPr>
              <a:t>https://www.aliexpress.com/p/tesla-landing/index.html?UTABTest=aliabtest115807_13023&amp;src=google&amp;albch=shopping&amp;acnt=248-630-5778&amp;slnk=&amp;plac=&amp;mtctp=&amp;albbt=Google_7_shopping&amp;gclsrc=aw.ds&amp;albagn=888888&amp;ds_e_adid=&amp;ds_e_matchtype=&amp;ds_e_device=c&amp;ds_e_network=x&amp;ds_e_product_group_id=&amp;ds_e_product_id=fr1005004657708331&amp;ds_e_product_merchant_id=107680635&amp;ds_e_product_country=FR&amp;ds_e_product_language=fr&amp;ds_e_product_channel=online&amp;ds_e_product_store_id=&amp;ds_url_v=2&amp;albcp=20180143335&amp;albag=&amp;isSmbAutoCall=false&amp;needSmbHouyi=false&amp;gad_source=1&amp;gad_campaignid=20180156550&amp;gclid=Cj0KCQjwucDBBhDxARIsANqFdr0KtZE3MZDHW3fmz4yi-fwyrg5AGEcqBNoPc3MwAPkFkcwBomxKf2YaAoHMEALw_wcB&amp;aff_fcid=553d83e816174719bf03d272b824bdfa-1747985316064-03051-UneMJZVf&amp;aff_fsk=UneMJZVf&amp;aff_platform=aaf&amp;sk=UneMJZVf&amp;aff_trace_key=553d83e816174719bf03d272b824bdfa-1747985316064-03051-UneMJZVf&amp;terminal_id=212571348ece40d4bb8e053fbde262ba&amp;scenario=c_ppc_item_bridge&amp;productId=1005004657708331&amp;_immersiveMode=true&amp;withMainCard=true&amp;OLP=1107900108_f_group1&amp;o_s_id=1107900108&amp;afSmartRedirect=n</a:t>
            </a:r>
            <a:endParaRPr lang="fr-FR"/>
          </a:p>
          <a:p>
            <a:pPr marL="0" indent="0">
              <a:buNone/>
            </a:pPr>
            <a:endParaRPr lang="fr-FR" sz="3500" b="1">
              <a:latin typeface="Calibri Ligh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5102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008507-4BAB-F290-02E5-48843AC0C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57" y="165556"/>
            <a:ext cx="10515600" cy="1325563"/>
          </a:xfrm>
        </p:spPr>
        <p:txBody>
          <a:bodyPr/>
          <a:lstStyle/>
          <a:p>
            <a:r>
              <a:rPr lang="fr-FR">
                <a:ea typeface="Calibri Light"/>
                <a:cs typeface="Calibri Light"/>
              </a:rPr>
              <a:t>Conso capteur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B5DBEC-4C10-425A-69FF-0D2D1D5DD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49" y="1000125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fr-FR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fr-FR" sz="3200" b="1">
                <a:latin typeface="Calibri Light"/>
                <a:ea typeface="Calibri"/>
                <a:cs typeface="Calibri"/>
              </a:rPr>
              <a:t>Capteur de Nutriments du Sol (NPK) – Tuya Smart Wireless </a:t>
            </a:r>
            <a:r>
              <a:rPr lang="fr-FR" sz="3200" b="1" err="1">
                <a:latin typeface="Calibri Light"/>
                <a:ea typeface="Calibri"/>
                <a:cs typeface="Calibri"/>
              </a:rPr>
              <a:t>Zigbee</a:t>
            </a:r>
            <a:r>
              <a:rPr lang="fr-FR" sz="3200" b="1">
                <a:latin typeface="Calibri Light"/>
                <a:ea typeface="Calibri"/>
                <a:cs typeface="Calibri"/>
              </a:rPr>
              <a:t> </a:t>
            </a:r>
            <a:r>
              <a:rPr lang="fr-FR" sz="3200" b="1" err="1">
                <a:latin typeface="Calibri Light"/>
                <a:ea typeface="Calibri"/>
                <a:cs typeface="Calibri"/>
              </a:rPr>
              <a:t>Soil</a:t>
            </a:r>
            <a:r>
              <a:rPr lang="fr-FR" sz="3200" b="1">
                <a:latin typeface="Calibri Light"/>
                <a:ea typeface="Calibri"/>
                <a:cs typeface="Calibri"/>
              </a:rPr>
              <a:t> NPK </a:t>
            </a:r>
            <a:r>
              <a:rPr lang="fr-FR" sz="3200" b="1" err="1">
                <a:latin typeface="Calibri Light"/>
                <a:ea typeface="Calibri"/>
                <a:cs typeface="Calibri"/>
              </a:rPr>
              <a:t>Sensor</a:t>
            </a:r>
            <a:endParaRPr lang="fr-FR" sz="3200" b="1">
              <a:latin typeface="Calibri Light"/>
              <a:ea typeface="Calibri"/>
              <a:cs typeface="Calibri"/>
            </a:endParaRPr>
          </a:p>
          <a:p>
            <a:r>
              <a:rPr lang="fr-FR" sz="2000">
                <a:ea typeface="Calibri"/>
                <a:cs typeface="Calibri"/>
              </a:rPr>
              <a:t>Plage de fonctionnement :</a:t>
            </a:r>
          </a:p>
          <a:p>
            <a:pPr lvl="1"/>
            <a:r>
              <a:rPr lang="fr-FR" sz="2000">
                <a:ea typeface="Calibri"/>
                <a:cs typeface="Calibri"/>
              </a:rPr>
              <a:t>Température : -10 °C à 60 °C</a:t>
            </a:r>
          </a:p>
          <a:p>
            <a:pPr lvl="1"/>
            <a:r>
              <a:rPr lang="fr-FR" sz="2000">
                <a:ea typeface="Calibri"/>
                <a:cs typeface="Calibri"/>
              </a:rPr>
              <a:t>Humidité : 0 % à 100 % HR</a:t>
            </a:r>
          </a:p>
          <a:p>
            <a:r>
              <a:rPr lang="fr-FR" sz="2000">
                <a:ea typeface="Calibri"/>
                <a:cs typeface="Calibri"/>
              </a:rPr>
              <a:t>Prix : Environ 60 €</a:t>
            </a:r>
          </a:p>
          <a:p>
            <a:r>
              <a:rPr lang="fr-FR" sz="2000">
                <a:ea typeface="Calibri"/>
                <a:cs typeface="Calibri"/>
              </a:rPr>
              <a:t>Temps de réveil : Le capteur effectue des mesures périodiques, typiquement toutes les 10 minutes.</a:t>
            </a:r>
          </a:p>
          <a:p>
            <a:r>
              <a:rPr lang="fr-FR" sz="2000">
                <a:ea typeface="Calibri"/>
                <a:cs typeface="Calibri"/>
              </a:rPr>
              <a:t>Temps de veille : Mode basse consommation entre les mesures, prolongeant la durée de vie de la batterie.</a:t>
            </a:r>
          </a:p>
          <a:p>
            <a:r>
              <a:rPr lang="fr-FR" sz="2000">
                <a:ea typeface="Calibri"/>
                <a:cs typeface="Calibri"/>
              </a:rPr>
              <a:t>Temps pour une mesure précise : Environ 60 secondes pour une mesure complète.</a:t>
            </a:r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1728415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F034D8C-87CD-AEEF-FE32-15CA9DA62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5A750B-3739-ABAF-3B4D-3943CDE0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i="0">
                <a:effectLst/>
                <a:latin typeface="-apple-system"/>
              </a:rPr>
              <a:t>Stratégie design </a:t>
            </a:r>
            <a:r>
              <a:rPr lang="fr-FR" b="0" i="0" err="1">
                <a:effectLst/>
                <a:latin typeface="-apple-system"/>
              </a:rPr>
              <a:t>low</a:t>
            </a:r>
            <a:r>
              <a:rPr lang="fr-FR" b="0" i="0">
                <a:effectLst/>
                <a:latin typeface="-apple-system"/>
              </a:rPr>
              <a:t> power</a:t>
            </a:r>
            <a:br>
              <a:rPr lang="fr-FR" b="0" i="0">
                <a:effectLst/>
                <a:latin typeface="-apple-system"/>
              </a:rPr>
            </a:b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A346C1-92FA-9E9F-0DAD-4D9CD9ED5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917" y="1723293"/>
            <a:ext cx="8834295" cy="445367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endParaRPr lang="fr-FR">
              <a:ea typeface="Calibri" panose="020F0502020204030204"/>
              <a:cs typeface="Calibri" panose="020F0502020204030204"/>
            </a:endParaRPr>
          </a:p>
          <a:p>
            <a:r>
              <a:rPr lang="fr-FR">
                <a:ea typeface="Calibri" panose="020F0502020204030204"/>
                <a:cs typeface="Calibri" panose="020F0502020204030204"/>
              </a:rPr>
              <a:t>Utiliser la hiérarchie des modules </a:t>
            </a:r>
            <a:r>
              <a:rPr lang="fr-FR" err="1">
                <a:ea typeface="Calibri"/>
                <a:cs typeface="Calibri"/>
              </a:rPr>
              <a:t>Zigbee</a:t>
            </a:r>
            <a:r>
              <a:rPr lang="fr-FR">
                <a:ea typeface="Calibri"/>
                <a:cs typeface="Calibri"/>
              </a:rPr>
              <a:t> : </a:t>
            </a:r>
          </a:p>
          <a:p>
            <a:pPr marL="0" indent="0">
              <a:buNone/>
            </a:pPr>
            <a:r>
              <a:rPr lang="fr-FR">
                <a:ea typeface="Calibri"/>
                <a:cs typeface="Calibri"/>
              </a:rPr>
              <a:t>         - </a:t>
            </a:r>
            <a:r>
              <a:rPr lang="fr-FR" err="1">
                <a:ea typeface="Calibri"/>
                <a:cs typeface="Calibri"/>
              </a:rPr>
              <a:t>Zigbee</a:t>
            </a:r>
            <a:r>
              <a:rPr lang="fr-FR">
                <a:ea typeface="Calibri"/>
                <a:cs typeface="Calibri"/>
              </a:rPr>
              <a:t> End </a:t>
            </a:r>
            <a:r>
              <a:rPr lang="fr-FR" err="1">
                <a:ea typeface="Calibri"/>
                <a:cs typeface="Calibri"/>
              </a:rPr>
              <a:t>Device</a:t>
            </a:r>
            <a:r>
              <a:rPr lang="fr-FR">
                <a:ea typeface="Calibri"/>
                <a:cs typeface="Calibri"/>
              </a:rPr>
              <a:t> (ZED) : Ne communique qu'avec son parent</a:t>
            </a:r>
          </a:p>
          <a:p>
            <a:pPr marL="0" indent="0">
              <a:buNone/>
            </a:pPr>
            <a:r>
              <a:rPr lang="fr-FR">
                <a:ea typeface="Calibri"/>
                <a:cs typeface="Calibri"/>
              </a:rPr>
              <a:t>           (routeur ou coordinateur) et dort la plupart du temps </a:t>
            </a:r>
          </a:p>
          <a:p>
            <a:pPr marL="0" indent="0">
              <a:buNone/>
            </a:pPr>
            <a:endParaRPr lang="fr-FR">
              <a:ea typeface="Calibri"/>
              <a:cs typeface="Calibri"/>
            </a:endParaRPr>
          </a:p>
          <a:p>
            <a:pPr marL="0" indent="0">
              <a:buNone/>
            </a:pPr>
            <a:r>
              <a:rPr lang="fr-FR">
                <a:ea typeface="Calibri"/>
                <a:cs typeface="Calibri"/>
              </a:rPr>
              <a:t>         - </a:t>
            </a:r>
            <a:r>
              <a:rPr lang="fr-FR" err="1">
                <a:ea typeface="Calibri"/>
                <a:cs typeface="Calibri"/>
              </a:rPr>
              <a:t>Zigbee</a:t>
            </a:r>
            <a:r>
              <a:rPr lang="fr-FR">
                <a:ea typeface="Calibri"/>
                <a:cs typeface="Calibri"/>
              </a:rPr>
              <a:t> </a:t>
            </a:r>
            <a:r>
              <a:rPr lang="fr-FR" err="1">
                <a:ea typeface="Calibri"/>
                <a:cs typeface="Calibri"/>
              </a:rPr>
              <a:t>Routers</a:t>
            </a:r>
            <a:r>
              <a:rPr lang="fr-FR">
                <a:ea typeface="Calibri"/>
                <a:cs typeface="Calibri"/>
              </a:rPr>
              <a:t> (ZR) : Relais dans le réseau. Reste éveillé pour</a:t>
            </a:r>
          </a:p>
          <a:p>
            <a:pPr marL="0" indent="0">
              <a:buNone/>
            </a:pPr>
            <a:r>
              <a:rPr lang="fr-FR">
                <a:ea typeface="Calibri"/>
                <a:cs typeface="Calibri"/>
              </a:rPr>
              <a:t>           transmettre les informations</a:t>
            </a:r>
          </a:p>
          <a:p>
            <a:pPr marL="0" indent="0">
              <a:buNone/>
            </a:pPr>
            <a:endParaRPr lang="fr-FR">
              <a:ea typeface="Calibri"/>
              <a:cs typeface="Calibri"/>
            </a:endParaRPr>
          </a:p>
          <a:p>
            <a:pPr marL="0" indent="0">
              <a:buNone/>
            </a:pPr>
            <a:r>
              <a:rPr lang="fr-FR">
                <a:ea typeface="Calibri"/>
                <a:cs typeface="Calibri"/>
              </a:rPr>
              <a:t>  - </a:t>
            </a:r>
            <a:r>
              <a:rPr lang="fr-FR" err="1">
                <a:ea typeface="Calibri"/>
                <a:cs typeface="Calibri"/>
              </a:rPr>
              <a:t>Zigbee</a:t>
            </a:r>
            <a:r>
              <a:rPr lang="fr-FR">
                <a:ea typeface="Calibri"/>
                <a:cs typeface="Calibri"/>
              </a:rPr>
              <a:t> </a:t>
            </a:r>
            <a:r>
              <a:rPr lang="fr-FR" err="1">
                <a:ea typeface="Calibri"/>
                <a:cs typeface="Calibri"/>
              </a:rPr>
              <a:t>Coordinator</a:t>
            </a:r>
            <a:r>
              <a:rPr lang="fr-FR">
                <a:ea typeface="Calibri"/>
                <a:cs typeface="Calibri"/>
              </a:rPr>
              <a:t>(ZC) : Unique dans le réseau. Toujours actif, il</a:t>
            </a:r>
          </a:p>
          <a:p>
            <a:pPr marL="0" indent="0">
              <a:buNone/>
            </a:pPr>
            <a:r>
              <a:rPr lang="fr-FR">
                <a:ea typeface="Calibri"/>
                <a:cs typeface="Calibri"/>
              </a:rPr>
              <a:t>            initialise le réseau</a:t>
            </a:r>
          </a:p>
          <a:p>
            <a:pPr marL="0" indent="0">
              <a:buNone/>
            </a:pPr>
            <a:endParaRPr lang="fr-FR">
              <a:ea typeface="Calibri"/>
              <a:cs typeface="Calibri"/>
            </a:endParaRPr>
          </a:p>
          <a:p>
            <a:r>
              <a:rPr lang="fr-FR">
                <a:ea typeface="Calibri"/>
                <a:cs typeface="Calibri"/>
              </a:rPr>
              <a:t>Choix des composants : - Capteurs analogiques/numériques à faible conso </a:t>
            </a: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pPr marL="0" indent="0">
              <a:buNone/>
            </a:pPr>
            <a:endParaRPr lang="fr-FR">
              <a:ea typeface="Calibri"/>
              <a:cs typeface="Calibri"/>
            </a:endParaRP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EBA4E94F-86AB-5B0E-2173-211E11A5AD40}"/>
              </a:ext>
            </a:extLst>
          </p:cNvPr>
          <p:cNvSpPr/>
          <p:nvPr/>
        </p:nvSpPr>
        <p:spPr>
          <a:xfrm>
            <a:off x="8692345" y="2354100"/>
            <a:ext cx="978408" cy="484632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  <a:ea typeface="Calibri"/>
              <a:cs typeface="Calibri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A904A4B-7A92-C579-6797-FE29BC00575F}"/>
              </a:ext>
            </a:extLst>
          </p:cNvPr>
          <p:cNvSpPr txBox="1"/>
          <p:nvPr/>
        </p:nvSpPr>
        <p:spPr>
          <a:xfrm>
            <a:off x="9727745" y="2407097"/>
            <a:ext cx="206755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ea typeface="Calibri"/>
                <a:cs typeface="Calibri"/>
              </a:rPr>
              <a:t>Pour les capteurs</a:t>
            </a:r>
          </a:p>
        </p:txBody>
      </p:sp>
    </p:spTree>
    <p:extLst>
      <p:ext uri="{BB962C8B-B14F-4D97-AF65-F5344CB8AC3E}">
        <p14:creationId xmlns:p14="http://schemas.microsoft.com/office/powerpoint/2010/main" val="3182692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72ADAA-724B-CDC6-9755-621F3496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+mj-lt"/>
                <a:cs typeface="+mj-lt"/>
              </a:rPr>
              <a:t>Stratégie design </a:t>
            </a:r>
            <a:r>
              <a:rPr lang="fr-FR" err="1">
                <a:ea typeface="+mj-lt"/>
                <a:cs typeface="+mj-lt"/>
              </a:rPr>
              <a:t>low</a:t>
            </a:r>
            <a:r>
              <a:rPr lang="fr-FR">
                <a:ea typeface="+mj-lt"/>
                <a:cs typeface="+mj-lt"/>
              </a:rPr>
              <a:t> power</a:t>
            </a:r>
            <a:endParaRPr lang="fr-FR"/>
          </a:p>
        </p:txBody>
      </p:sp>
      <p:pic>
        <p:nvPicPr>
          <p:cNvPr id="4" name="Espace réservé du contenu 3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F5458DDD-F51D-2BA1-0C39-F296EC0FF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545" y="1339132"/>
            <a:ext cx="5937766" cy="4731657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22952F7-EBFB-D101-ED10-0BA84F7D9626}"/>
              </a:ext>
            </a:extLst>
          </p:cNvPr>
          <p:cNvSpPr txBox="1"/>
          <p:nvPr/>
        </p:nvSpPr>
        <p:spPr>
          <a:xfrm>
            <a:off x="7719180" y="1025675"/>
            <a:ext cx="3860800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ea typeface="Calibri"/>
                <a:cs typeface="Calibri"/>
              </a:rPr>
              <a:t>1-3 : </a:t>
            </a:r>
            <a:r>
              <a:rPr lang="fr-FR">
                <a:ea typeface="+mn-lt"/>
                <a:cs typeface="+mn-lt"/>
              </a:rPr>
              <a:t> Activation du </a:t>
            </a:r>
            <a:r>
              <a:rPr lang="fr-FR" err="1">
                <a:ea typeface="+mn-lt"/>
                <a:cs typeface="+mn-lt"/>
              </a:rPr>
              <a:t>microcontroleur</a:t>
            </a:r>
            <a:r>
              <a:rPr lang="fr-FR">
                <a:ea typeface="+mn-lt"/>
                <a:cs typeface="+mn-lt"/>
              </a:rPr>
              <a:t> CC2480 chip. 2 : augmentation du courant due à l'allumage d'une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ea typeface="Calibri"/>
                <a:cs typeface="Calibri"/>
              </a:rPr>
              <a:t>4 : </a:t>
            </a:r>
            <a:r>
              <a:rPr lang="fr-FR">
                <a:ea typeface="+mn-lt"/>
                <a:cs typeface="+mn-lt"/>
              </a:rPr>
              <a:t> Le transmetteur radio allumé. Le courant augmente jusqu'à 32.5 mA car le module parcourt les canaux et vérifie si ils sont libres.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ea typeface="Calibri"/>
                <a:cs typeface="Calibri"/>
              </a:rPr>
              <a:t>5 : Après avoir trouvé un canal libre, il envoie ses datas.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ea typeface="Calibri"/>
                <a:cs typeface="Calibri"/>
              </a:rPr>
              <a:t>6 : Passage en "</a:t>
            </a:r>
            <a:r>
              <a:rPr lang="fr-FR" err="1">
                <a:ea typeface="Calibri"/>
                <a:cs typeface="Calibri"/>
              </a:rPr>
              <a:t>listening</a:t>
            </a:r>
            <a:r>
              <a:rPr lang="fr-FR">
                <a:ea typeface="Calibri"/>
                <a:cs typeface="Calibri"/>
              </a:rPr>
              <a:t> mode" en attente du bit d'acquittement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ea typeface="Calibri"/>
                <a:cs typeface="Calibri"/>
              </a:rPr>
              <a:t>7 : </a:t>
            </a:r>
            <a:r>
              <a:rPr lang="fr-FR">
                <a:ea typeface="+mn-lt"/>
                <a:cs typeface="+mn-lt"/>
              </a:rPr>
              <a:t>Le processeur CC2480 envoie ses données au microcontrôleur MSP430 microcontrôleur puis repasse en "</a:t>
            </a:r>
            <a:r>
              <a:rPr lang="fr-FR" err="1">
                <a:ea typeface="+mn-lt"/>
                <a:cs typeface="+mn-lt"/>
              </a:rPr>
              <a:t>sleep</a:t>
            </a:r>
            <a:r>
              <a:rPr lang="fr-FR">
                <a:ea typeface="+mn-lt"/>
                <a:cs typeface="+mn-lt"/>
              </a:rPr>
              <a:t> mode"</a:t>
            </a:r>
            <a:endParaRPr lang="fr-FR" err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9756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8F5827-4E14-AD68-9BFB-E9A3D486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Low power design modes</a:t>
            </a:r>
            <a:endParaRPr lang="fr-FR"/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FBF6ACDE-879C-F4F9-42A3-C6BE7F0C10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3164946"/>
              </p:ext>
            </p:extLst>
          </p:nvPr>
        </p:nvGraphicFramePr>
        <p:xfrm>
          <a:off x="838200" y="1825625"/>
          <a:ext cx="10515600" cy="2651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0842975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4210508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4864504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963255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/>
                        <a:t>Mode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/>
                        <a:t>Consommation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/>
                        <a:t>Usage typique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47556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/>
                        <a:t>Run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/>
                        <a:t>Système actif, traitement en cours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/>
                        <a:t>Élevée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/>
                        <a:t>Transmission / réception de données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95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/>
                        <a:t>Standby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/>
                        <a:t>Semi-actif, rapide reprise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/>
                        <a:t>Moyenne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/>
                        <a:t>Pause courte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184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err="1"/>
                        <a:t>Sleep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/>
                        <a:t>Veille légère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/>
                        <a:t>Faible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/>
                        <a:t>Veille avec réveils périodiques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0960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/>
                        <a:t>Deep </a:t>
                      </a:r>
                      <a:r>
                        <a:rPr lang="fr-FR" err="1"/>
                        <a:t>Sleep</a:t>
                      </a:r>
                      <a:r>
                        <a:rPr lang="fr-FR"/>
                        <a:t> / Hibernation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/>
                        <a:t>Veille profonde, reprise lente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/>
                        <a:t>Très faible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/>
                        <a:t>Veille prolongée, économie maximale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9464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285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7C418-A6E8-8326-3910-14D3A4E8D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853656-0487-08EA-759E-2B0DBC71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i="0">
                <a:effectLst/>
                <a:latin typeface="-apple-system"/>
              </a:rPr>
              <a:t>Stratégie design </a:t>
            </a:r>
            <a:r>
              <a:rPr lang="fr-FR" b="0" i="0" err="1">
                <a:effectLst/>
                <a:latin typeface="-apple-system"/>
              </a:rPr>
              <a:t>low</a:t>
            </a:r>
            <a:r>
              <a:rPr lang="fr-FR" b="0" i="0">
                <a:effectLst/>
                <a:latin typeface="-apple-system"/>
              </a:rPr>
              <a:t> power</a:t>
            </a:r>
            <a:br>
              <a:rPr lang="fr-FR" b="0" i="0">
                <a:effectLst/>
                <a:latin typeface="-apple-system"/>
              </a:rPr>
            </a:br>
            <a:endParaRPr lang="fr-FR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F08798B-A973-D5A8-AD4B-26ECB6682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fr-FR">
              <a:ea typeface="+mn-lt"/>
              <a:cs typeface="+mn-lt"/>
            </a:endParaRPr>
          </a:p>
          <a:p>
            <a:endParaRPr lang="fr-FR">
              <a:ea typeface="Calibri"/>
              <a:cs typeface="Calibri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E424B5-EDD3-7F48-D000-23EA40ACED60}"/>
              </a:ext>
            </a:extLst>
          </p:cNvPr>
          <p:cNvSpPr txBox="1"/>
          <p:nvPr/>
        </p:nvSpPr>
        <p:spPr>
          <a:xfrm>
            <a:off x="840317" y="1030817"/>
            <a:ext cx="10786533" cy="54476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err="1">
                <a:ea typeface="Calibri"/>
                <a:cs typeface="Calibri"/>
              </a:rPr>
              <a:t>Autres</a:t>
            </a:r>
            <a:r>
              <a:rPr lang="en-US" sz="2800" b="1">
                <a:ea typeface="Calibri"/>
                <a:cs typeface="Calibri"/>
              </a:rPr>
              <a:t> </a:t>
            </a:r>
            <a:r>
              <a:rPr lang="en-US" sz="2800" b="1" err="1">
                <a:ea typeface="Calibri"/>
                <a:cs typeface="Calibri"/>
              </a:rPr>
              <a:t>stratégies</a:t>
            </a:r>
            <a:r>
              <a:rPr lang="en-US" sz="2800" b="1">
                <a:ea typeface="Calibri"/>
                <a:cs typeface="Calibri"/>
              </a:rPr>
              <a:t> : </a:t>
            </a:r>
          </a:p>
          <a:p>
            <a:endParaRPr lang="en-US" sz="2000" b="1"/>
          </a:p>
          <a:p>
            <a:r>
              <a:rPr lang="en-US" sz="2000" b="1" err="1"/>
              <a:t>Traitement</a:t>
            </a:r>
            <a:r>
              <a:rPr lang="en-US" sz="2000" b="1"/>
              <a:t> local :</a:t>
            </a:r>
            <a:endParaRPr lang="en-US" sz="2000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2000" err="1"/>
              <a:t>Prétraiter</a:t>
            </a:r>
            <a:r>
              <a:rPr lang="en-US" sz="2000"/>
              <a:t> les données sur le </a:t>
            </a:r>
            <a:r>
              <a:rPr lang="en-US" sz="2000" err="1"/>
              <a:t>microcontrôleur</a:t>
            </a:r>
            <a:r>
              <a:rPr lang="en-US" sz="2000"/>
              <a:t> </a:t>
            </a:r>
            <a:r>
              <a:rPr lang="en-US" sz="2000" err="1"/>
              <a:t>localement</a:t>
            </a:r>
            <a:r>
              <a:rPr lang="en-US" sz="2000"/>
              <a:t> pour </a:t>
            </a:r>
            <a:r>
              <a:rPr lang="en-US" sz="2000" b="1" err="1"/>
              <a:t>réduire</a:t>
            </a:r>
            <a:r>
              <a:rPr lang="en-US" sz="2000" b="1"/>
              <a:t> la </a:t>
            </a:r>
            <a:r>
              <a:rPr lang="en-US" sz="2000" b="1" err="1"/>
              <a:t>fréquence</a:t>
            </a:r>
            <a:r>
              <a:rPr lang="en-US" sz="2000" b="1"/>
              <a:t> de transmission</a:t>
            </a:r>
            <a:r>
              <a:rPr lang="en-US" sz="2000"/>
              <a:t>.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/>
              <a:t> </a:t>
            </a:r>
            <a:r>
              <a:rPr lang="en-US" sz="2000" err="1"/>
              <a:t>Exemple</a:t>
            </a:r>
            <a:r>
              <a:rPr lang="en-US" sz="2000"/>
              <a:t> : ne </a:t>
            </a:r>
            <a:r>
              <a:rPr lang="en-US" sz="2000" err="1"/>
              <a:t>transmettre</a:t>
            </a:r>
            <a:r>
              <a:rPr lang="en-US" sz="2000"/>
              <a:t> que </a:t>
            </a:r>
            <a:r>
              <a:rPr lang="en-US" sz="2000" err="1"/>
              <a:t>si</a:t>
            </a:r>
            <a:r>
              <a:rPr lang="en-US" sz="2000"/>
              <a:t> </a:t>
            </a:r>
            <a:r>
              <a:rPr lang="en-US" sz="2000" err="1"/>
              <a:t>l’humidité</a:t>
            </a:r>
            <a:r>
              <a:rPr lang="en-US" sz="2000"/>
              <a:t> change de ±5%.</a:t>
            </a:r>
            <a:endParaRPr lang="en-US" sz="2000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endParaRPr lang="en-US" sz="2000"/>
          </a:p>
          <a:p>
            <a:r>
              <a:rPr lang="en-US" sz="2000" b="1"/>
              <a:t>Communication :</a:t>
            </a:r>
            <a:endParaRPr lang="en-US" sz="2000" b="1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2000" err="1"/>
              <a:t>Réduire</a:t>
            </a:r>
            <a:r>
              <a:rPr lang="en-US" sz="2000"/>
              <a:t> la </a:t>
            </a:r>
            <a:r>
              <a:rPr lang="en-US" sz="2000" b="1" err="1"/>
              <a:t>fréquence</a:t>
            </a:r>
            <a:r>
              <a:rPr lang="en-US" sz="2000" b="1"/>
              <a:t> </a:t>
            </a:r>
            <a:r>
              <a:rPr lang="en-US" sz="2000" b="1" err="1"/>
              <a:t>d’envoi</a:t>
            </a:r>
            <a:r>
              <a:rPr lang="en-US" sz="2000"/>
              <a:t> de données.</a:t>
            </a:r>
            <a:endParaRPr lang="en-US" sz="2000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endParaRPr lang="en-US" sz="2000"/>
          </a:p>
          <a:p>
            <a:pPr marL="228600" indent="-228600">
              <a:buFont typeface=""/>
              <a:buChar char="•"/>
            </a:pPr>
            <a:r>
              <a:rPr lang="en-US" sz="2000" err="1"/>
              <a:t>Implémenter</a:t>
            </a:r>
            <a:r>
              <a:rPr lang="en-US" sz="2000"/>
              <a:t> des </a:t>
            </a:r>
            <a:r>
              <a:rPr lang="en-US" sz="2000" b="1" err="1"/>
              <a:t>seuils</a:t>
            </a:r>
            <a:r>
              <a:rPr lang="en-US" sz="2000" b="1"/>
              <a:t> </a:t>
            </a:r>
            <a:r>
              <a:rPr lang="en-US" sz="2000" b="1" err="1"/>
              <a:t>déclencheurs</a:t>
            </a:r>
            <a:r>
              <a:rPr lang="en-US" sz="2000"/>
              <a:t> pour </a:t>
            </a:r>
            <a:r>
              <a:rPr lang="en-US" sz="2000" err="1"/>
              <a:t>l’envoi</a:t>
            </a:r>
            <a:r>
              <a:rPr lang="en-US" sz="2000"/>
              <a:t> (event-based reporting).</a:t>
            </a:r>
          </a:p>
          <a:p>
            <a:pPr marL="228600" indent="-228600">
              <a:buFont typeface=""/>
              <a:buChar char="•"/>
            </a:pPr>
            <a:endParaRPr lang="en-US" sz="2000">
              <a:ea typeface="Calibri"/>
              <a:cs typeface="Calibri"/>
            </a:endParaRPr>
          </a:p>
          <a:p>
            <a:r>
              <a:rPr lang="en-US" sz="2000" b="1"/>
              <a:t>Placement des </a:t>
            </a:r>
            <a:r>
              <a:rPr lang="en-US" sz="2000" b="1" err="1"/>
              <a:t>nœuds</a:t>
            </a:r>
            <a:r>
              <a:rPr lang="en-US" sz="2000" b="1"/>
              <a:t> :</a:t>
            </a:r>
            <a:endParaRPr lang="en-US" sz="2000" b="1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 Disposer les </a:t>
            </a:r>
            <a:r>
              <a:rPr lang="en-US" sz="2000" b="1">
                <a:ea typeface="+mn-lt"/>
                <a:cs typeface="+mn-lt"/>
              </a:rPr>
              <a:t>ZED à </a:t>
            </a:r>
            <a:r>
              <a:rPr lang="en-US" sz="2000" b="1" err="1">
                <a:ea typeface="+mn-lt"/>
                <a:cs typeface="+mn-lt"/>
              </a:rPr>
              <a:t>portée</a:t>
            </a:r>
            <a:r>
              <a:rPr lang="en-US" sz="2000" b="1">
                <a:ea typeface="+mn-lt"/>
                <a:cs typeface="+mn-lt"/>
              </a:rPr>
              <a:t> des ZR</a:t>
            </a:r>
            <a:r>
              <a:rPr lang="en-US" sz="2000">
                <a:ea typeface="+mn-lt"/>
                <a:cs typeface="+mn-lt"/>
              </a:rPr>
              <a:t> pour </a:t>
            </a:r>
            <a:r>
              <a:rPr lang="en-US" sz="2000" err="1">
                <a:ea typeface="+mn-lt"/>
                <a:cs typeface="+mn-lt"/>
              </a:rPr>
              <a:t>garantir</a:t>
            </a:r>
            <a:r>
              <a:rPr lang="en-US" sz="2000">
                <a:ea typeface="+mn-lt"/>
                <a:cs typeface="+mn-lt"/>
              </a:rPr>
              <a:t> la </a:t>
            </a:r>
            <a:r>
              <a:rPr lang="en-US" sz="2000" err="1">
                <a:ea typeface="+mn-lt"/>
                <a:cs typeface="+mn-lt"/>
              </a:rPr>
              <a:t>connectivité</a:t>
            </a:r>
            <a:r>
              <a:rPr lang="en-US" sz="2000">
                <a:ea typeface="+mn-lt"/>
                <a:cs typeface="+mn-lt"/>
              </a:rPr>
              <a:t> sans forcer la puissance de transmission.</a:t>
            </a:r>
            <a:endParaRPr lang="en-US"/>
          </a:p>
          <a:p>
            <a:pPr>
              <a:buFont typeface="Arial"/>
              <a:buChar char="•"/>
            </a:pPr>
            <a:endParaRPr lang="en-US" sz="20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 Les </a:t>
            </a:r>
            <a:r>
              <a:rPr lang="en-US" sz="2000" b="1">
                <a:ea typeface="+mn-lt"/>
                <a:cs typeface="+mn-lt"/>
              </a:rPr>
              <a:t>ZR </a:t>
            </a:r>
            <a:r>
              <a:rPr lang="en-US" sz="2000" b="1" err="1">
                <a:ea typeface="+mn-lt"/>
                <a:cs typeface="+mn-lt"/>
              </a:rPr>
              <a:t>peuvent</a:t>
            </a:r>
            <a:r>
              <a:rPr lang="en-US" sz="2000" b="1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servir</a:t>
            </a:r>
            <a:r>
              <a:rPr lang="en-US" sz="2000" b="1">
                <a:ea typeface="+mn-lt"/>
                <a:cs typeface="+mn-lt"/>
              </a:rPr>
              <a:t> de </a:t>
            </a:r>
            <a:r>
              <a:rPr lang="en-US" sz="2000" b="1" err="1">
                <a:ea typeface="+mn-lt"/>
                <a:cs typeface="+mn-lt"/>
              </a:rPr>
              <a:t>relais</a:t>
            </a:r>
            <a:r>
              <a:rPr lang="en-US" sz="2000">
                <a:ea typeface="+mn-lt"/>
                <a:cs typeface="+mn-lt"/>
              </a:rPr>
              <a:t> entre des </a:t>
            </a:r>
            <a:r>
              <a:rPr lang="en-US" sz="2000" err="1">
                <a:ea typeface="+mn-lt"/>
                <a:cs typeface="+mn-lt"/>
              </a:rPr>
              <a:t>groupes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capteurs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éloignés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/>
          </a:p>
          <a:p>
            <a:pPr marL="228600" indent="-228600">
              <a:buFont typeface=""/>
              <a:buChar char="•"/>
            </a:pPr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580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AABB80-6305-84A5-E85C-6763DDBD0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AgriZigbee : une solution complète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7FE4D72D-8E7E-49A7-826A-CE3F9CB040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8394436"/>
              </p:ext>
            </p:extLst>
          </p:nvPr>
        </p:nvGraphicFramePr>
        <p:xfrm>
          <a:off x="4416943" y="1464058"/>
          <a:ext cx="7197970" cy="4779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numéro de diapositive 12">
            <a:extLst>
              <a:ext uri="{FF2B5EF4-FFF2-40B4-BE49-F238E27FC236}">
                <a16:creationId xmlns:a16="http://schemas.microsoft.com/office/drawing/2014/main" id="{8558A771-D236-C3F1-040C-1F3D248B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79C093EE-480A-477E-A41C-0E830873CFF1}" type="slidenum">
              <a:rPr lang="fr-FR" sz="2000" b="1" smtClean="0">
                <a:solidFill>
                  <a:schemeClr val="bg1"/>
                </a:solidFill>
              </a:rPr>
              <a:t>4</a:t>
            </a:fld>
            <a:endParaRPr lang="fr-FR" sz="2000" b="1">
              <a:solidFill>
                <a:schemeClr val="bg1"/>
              </a:solidFill>
            </a:endParaRPr>
          </a:p>
        </p:txBody>
      </p:sp>
      <p:pic>
        <p:nvPicPr>
          <p:cNvPr id="11" name="Google Shape;173;p26">
            <a:extLst>
              <a:ext uri="{FF2B5EF4-FFF2-40B4-BE49-F238E27FC236}">
                <a16:creationId xmlns:a16="http://schemas.microsoft.com/office/drawing/2014/main" id="{CF775151-AE67-2825-E53F-0A30CD5CCAB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6084" r="2334" b="912"/>
          <a:stretch/>
        </p:blipFill>
        <p:spPr>
          <a:xfrm>
            <a:off x="216816" y="1559968"/>
            <a:ext cx="3959258" cy="493290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7B85BB-014B-C761-C64B-9096D7979802}"/>
              </a:ext>
            </a:extLst>
          </p:cNvPr>
          <p:cNvSpPr/>
          <p:nvPr/>
        </p:nvSpPr>
        <p:spPr>
          <a:xfrm>
            <a:off x="0" y="0"/>
            <a:ext cx="619125" cy="600075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1</a:t>
            </a:r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541109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85390-4D58-6434-436E-92AE7421F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06485-D521-4892-F25D-9F847FB3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-1028"/>
            <a:ext cx="10515600" cy="1325563"/>
          </a:xfrm>
        </p:spPr>
        <p:txBody>
          <a:bodyPr/>
          <a:lstStyle/>
          <a:p>
            <a:r>
              <a:rPr lang="fr-FR">
                <a:ea typeface="Calibri Light"/>
                <a:cs typeface="Calibri Light"/>
              </a:rPr>
              <a:t>Etat de l'art de l'existant</a:t>
            </a:r>
            <a:endParaRPr lang="fr-FR" err="1"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FD9659A3-FB0D-D601-C1C8-DF2491BDF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681955"/>
              </p:ext>
            </p:extLst>
          </p:nvPr>
        </p:nvGraphicFramePr>
        <p:xfrm>
          <a:off x="634209" y="1064395"/>
          <a:ext cx="9430440" cy="5090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86088">
                  <a:extLst>
                    <a:ext uri="{9D8B030D-6E8A-4147-A177-3AD203B41FA5}">
                      <a16:colId xmlns:a16="http://schemas.microsoft.com/office/drawing/2014/main" val="2724012695"/>
                    </a:ext>
                  </a:extLst>
                </a:gridCol>
                <a:gridCol w="1886088">
                  <a:extLst>
                    <a:ext uri="{9D8B030D-6E8A-4147-A177-3AD203B41FA5}">
                      <a16:colId xmlns:a16="http://schemas.microsoft.com/office/drawing/2014/main" val="122365650"/>
                    </a:ext>
                  </a:extLst>
                </a:gridCol>
                <a:gridCol w="1886088">
                  <a:extLst>
                    <a:ext uri="{9D8B030D-6E8A-4147-A177-3AD203B41FA5}">
                      <a16:colId xmlns:a16="http://schemas.microsoft.com/office/drawing/2014/main" val="3021731241"/>
                    </a:ext>
                  </a:extLst>
                </a:gridCol>
                <a:gridCol w="1886088">
                  <a:extLst>
                    <a:ext uri="{9D8B030D-6E8A-4147-A177-3AD203B41FA5}">
                      <a16:colId xmlns:a16="http://schemas.microsoft.com/office/drawing/2014/main" val="2957924288"/>
                    </a:ext>
                  </a:extLst>
                </a:gridCol>
                <a:gridCol w="1886088">
                  <a:extLst>
                    <a:ext uri="{9D8B030D-6E8A-4147-A177-3AD203B41FA5}">
                      <a16:colId xmlns:a16="http://schemas.microsoft.com/office/drawing/2014/main" val="41306267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400" b="1"/>
                        <a:t>Critère</a:t>
                      </a:r>
                      <a:endParaRPr lang="fr-FR" sz="14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err="1"/>
                        <a:t>Telaqua</a:t>
                      </a:r>
                      <a:endParaRPr lang="fr-FR" sz="1400" err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err="1"/>
                        <a:t>Synion</a:t>
                      </a:r>
                      <a:r>
                        <a:rPr lang="fr-FR" sz="1400" b="1"/>
                        <a:t> (</a:t>
                      </a:r>
                      <a:r>
                        <a:rPr lang="fr-FR" sz="1400" b="1" err="1"/>
                        <a:t>Novagric</a:t>
                      </a:r>
                      <a:r>
                        <a:rPr lang="fr-FR" sz="1400" b="1"/>
                        <a:t>)</a:t>
                      </a:r>
                      <a:endParaRPr lang="fr-FR" sz="14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/>
                        <a:t>Farm21</a:t>
                      </a:r>
                      <a:endParaRPr lang="fr-FR" sz="14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 b="1"/>
                        <a:t>Oscar (Osiris)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9810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400" b="1"/>
                        <a:t>Fonction principale</a:t>
                      </a:r>
                      <a:endParaRPr lang="fr-FR" sz="14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Gestion intelligente de l'irrigation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Collecte et analyse de données pour l'irrigation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Surveillance précise des conditions agricoles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/>
                        <a:t>Gestion intelligente de l'irrigation et fertilisation des </a:t>
                      </a:r>
                      <a:r>
                        <a:rPr lang="fr-FR" sz="1400" err="1"/>
                        <a:t>sos</a:t>
                      </a:r>
                      <a:r>
                        <a:rPr lang="fr-FR" sz="1400"/>
                        <a:t> agricoles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71330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400" b="1"/>
                        <a:t>Technologie</a:t>
                      </a:r>
                      <a:endParaRPr lang="fr-FR" sz="14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300"/>
                        <a:t>Capteurs connectés et application mobile intuitive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300"/>
                        <a:t>Capteurs solaires pour une agriculture 4.0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300"/>
                        <a:t>Capteurs FS21 avec connectivité NB-IoT, LTE-M et 2G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300"/>
                        <a:t>Capteurs / IA / robot arrosage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461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400" b="1"/>
                        <a:t>Avantages</a:t>
                      </a:r>
                      <a:endParaRPr lang="fr-FR" sz="14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fr-FR" sz="1300" b="0" i="0" u="none" strike="noStrike" noProof="0">
                          <a:latin typeface="Calibri"/>
                        </a:rPr>
                        <a:t>Optimisation de la consommation d'eau</a:t>
                      </a:r>
                      <a:endParaRPr lang="fr-FR" sz="1300"/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fr-FR" sz="1300" b="0" i="0" u="none" strike="noStrike" noProof="0">
                          <a:latin typeface="Calibri"/>
                        </a:rPr>
                        <a:t>Surveillance et contrôle à distance</a:t>
                      </a:r>
                      <a:endParaRPr lang="fr-FR" sz="1300"/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fr-FR" sz="1300" b="0" i="0" u="none" strike="noStrike" noProof="0">
                          <a:latin typeface="Calibri"/>
                        </a:rPr>
                        <a:t> Détection des anomalies et alertes en temps réel</a:t>
                      </a:r>
                      <a:endParaRPr lang="fr-FR" sz="13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300" b="0" i="0" u="none" strike="noStrike" noProof="0">
                          <a:latin typeface="Calibri"/>
                        </a:rPr>
                        <a:t>Amélioration de la qualité des cultures</a:t>
                      </a:r>
                      <a:endParaRPr lang="fr-FR" sz="1300"/>
                    </a:p>
                    <a:p>
                      <a:pPr lvl="0">
                        <a:buNone/>
                      </a:pPr>
                      <a:r>
                        <a:rPr lang="fr-FR" sz="1300" b="0" i="0" u="none" strike="noStrike" noProof="0">
                          <a:latin typeface="Calibri"/>
                        </a:rPr>
                        <a:t>- Réduction des coûts de production</a:t>
                      </a:r>
                      <a:endParaRPr lang="fr-FR" sz="1300"/>
                    </a:p>
                    <a:p>
                      <a:pPr lvl="0">
                        <a:buNone/>
                      </a:pPr>
                      <a:r>
                        <a:rPr lang="fr-FR" sz="1300" b="0" i="0" u="none" strike="noStrike" noProof="0">
                          <a:latin typeface="Calibri"/>
                        </a:rPr>
                        <a:t>- Économie d'eau et d'engrais</a:t>
                      </a:r>
                      <a:endParaRPr lang="fr-FR" sz="1300"/>
                    </a:p>
                    <a:p>
                      <a:pPr lvl="0">
                        <a:buNone/>
                      </a:pPr>
                      <a:r>
                        <a:rPr lang="fr-FR" sz="1300" b="0" i="0" u="none" strike="noStrike" noProof="0">
                          <a:latin typeface="Calibri"/>
                        </a:rPr>
                        <a:t>- Réduction de l'impact environnemental</a:t>
                      </a:r>
                      <a:endParaRPr lang="fr-FR" sz="13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fr-FR" sz="1300" b="0" i="0" u="none" strike="noStrike" noProof="0">
                          <a:latin typeface="Calibri"/>
                        </a:rPr>
                        <a:t>Longue durée de vie</a:t>
                      </a:r>
                      <a:endParaRPr lang="fr-FR" sz="1300"/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fr-FR" sz="1300" b="0" i="0" u="none" strike="noStrike" noProof="0">
                          <a:latin typeface="Calibri"/>
                        </a:rPr>
                        <a:t> Lectures précises sous le couvert végétal</a:t>
                      </a:r>
                      <a:endParaRPr lang="fr-FR" sz="1300"/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fr-FR" sz="1300" b="0" i="0" u="none" strike="noStrike" noProof="0">
                          <a:latin typeface="Calibri"/>
                        </a:rPr>
                        <a:t> Solution abordable, 5 à 10 fois moins chère que les concurrents</a:t>
                      </a:r>
                      <a:endParaRPr lang="fr-FR" sz="1300"/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fr-FR" sz="1300" b="0" i="0" u="none" strike="noStrike" noProof="0">
                          <a:latin typeface="Calibri"/>
                        </a:rPr>
                        <a:t> Intégration facile via API</a:t>
                      </a:r>
                      <a:endParaRPr lang="fr-FR" sz="13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fr-FR" sz="1300" b="0" i="0" u="none" strike="noStrike" noProof="0">
                          <a:latin typeface="Calibri"/>
                        </a:rPr>
                        <a:t>20% de gain d'électricité sur l'arrosage 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fr-FR" sz="1300" b="0" i="0" u="none" strike="noStrike" noProof="0">
                          <a:latin typeface="Calibri"/>
                        </a:rPr>
                        <a:t>7h/Ha entre juillet aout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fr-FR" sz="1300" b="0" i="0" u="none" strike="noStrike" noProof="0">
                          <a:latin typeface="Calibri"/>
                        </a:rPr>
                        <a:t>30% d'économie d'eau 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fr-FR" sz="1300" b="0" i="0" u="none" strike="noStrike" noProof="0">
                          <a:latin typeface="Calibri"/>
                        </a:rPr>
                        <a:t>10 % de rendement sur les charges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359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400" b="1"/>
                        <a:t>Public cible</a:t>
                      </a:r>
                      <a:endParaRPr lang="fr-FR" sz="14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300"/>
                        <a:t>Exploitations agricoles de toutes tailles cherchant à améliorer l'efficacité de l'irrigation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300"/>
                        <a:t>Agriculteurs souhaitant adopter des pratiques durables et efficaces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300"/>
                        <a:t>Producteurs, conseillers agricoles et chercheurs cherchant une solution économique et précise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300"/>
                        <a:t>Exploitation agricoles monocultures (pommes de terres / légumes) sur de grandes parcelles ~600m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9268425"/>
                  </a:ext>
                </a:extLst>
              </a:tr>
            </a:tbl>
          </a:graphicData>
        </a:graphic>
      </p:graphicFrame>
      <p:sp>
        <p:nvSpPr>
          <p:cNvPr id="3" name="Espace réservé du numéro de diapositive 12">
            <a:extLst>
              <a:ext uri="{FF2B5EF4-FFF2-40B4-BE49-F238E27FC236}">
                <a16:creationId xmlns:a16="http://schemas.microsoft.com/office/drawing/2014/main" id="{35D2F4B7-AF12-7616-2AA0-106D91304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79C093EE-480A-477E-A41C-0E830873CFF1}" type="slidenum">
              <a:rPr lang="fr-FR" sz="2000" b="1" smtClean="0">
                <a:solidFill>
                  <a:schemeClr val="bg1"/>
                </a:solidFill>
              </a:rPr>
              <a:t>5</a:t>
            </a:fld>
            <a:endParaRPr lang="fr-FR" sz="2000" b="1">
              <a:solidFill>
                <a:schemeClr val="bg1"/>
              </a:solidFill>
            </a:endParaRPr>
          </a:p>
        </p:txBody>
      </p:sp>
      <p:pic>
        <p:nvPicPr>
          <p:cNvPr id="2052" name="Picture 4" descr="Synion">
            <a:extLst>
              <a:ext uri="{FF2B5EF4-FFF2-40B4-BE49-F238E27FC236}">
                <a16:creationId xmlns:a16="http://schemas.microsoft.com/office/drawing/2014/main" id="{BB8EE981-84C8-9EA8-1693-932D0FBD8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704" y="2642719"/>
            <a:ext cx="1677228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arm21 BV - Specialist In Farming Platform">
            <a:extLst>
              <a:ext uri="{FF2B5EF4-FFF2-40B4-BE49-F238E27FC236}">
                <a16:creationId xmlns:a16="http://schemas.microsoft.com/office/drawing/2014/main" id="{C4AA36D8-93A0-85B7-87B4-E5E96DF4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799" y="3887301"/>
            <a:ext cx="1707705" cy="37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orld FIRA">
            <a:extLst>
              <a:ext uri="{FF2B5EF4-FFF2-40B4-BE49-F238E27FC236}">
                <a16:creationId xmlns:a16="http://schemas.microsoft.com/office/drawing/2014/main" id="{DBC6950D-CB95-5D75-BC34-9DCF209A5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704" y="4994651"/>
            <a:ext cx="1677227" cy="67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elaqua - La Ferme Digitale">
            <a:extLst>
              <a:ext uri="{FF2B5EF4-FFF2-40B4-BE49-F238E27FC236}">
                <a16:creationId xmlns:a16="http://schemas.microsoft.com/office/drawing/2014/main" id="{0CD7777D-8FB4-C573-6075-63E5B612A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381" y="1225486"/>
            <a:ext cx="1646904" cy="79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2CCDFE-A384-5E32-AECC-BCD20F28634A}"/>
              </a:ext>
            </a:extLst>
          </p:cNvPr>
          <p:cNvSpPr/>
          <p:nvPr/>
        </p:nvSpPr>
        <p:spPr>
          <a:xfrm>
            <a:off x="0" y="0"/>
            <a:ext cx="619125" cy="600075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9516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B7B93-1A41-3756-72A7-00E77778E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F5FE3A-7494-C814-65C0-62CB041B4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Stratégie proposée : répartition des stations sur 1Ha et fréquence de relevé*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49F33FC9-92A0-B564-8954-57AB5F8B9567}"/>
              </a:ext>
            </a:extLst>
          </p:cNvPr>
          <p:cNvSpPr txBox="1"/>
          <p:nvPr/>
        </p:nvSpPr>
        <p:spPr>
          <a:xfrm>
            <a:off x="7236943" y="5522198"/>
            <a:ext cx="4783819" cy="497919"/>
          </a:xfrm>
          <a:prstGeom prst="roundRect">
            <a:avLst>
              <a:gd name="adj" fmla="val 44639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accent2">
                    <a:lumMod val="50000"/>
                  </a:schemeClr>
                </a:solidFill>
              </a:rPr>
              <a:t>Rotation des plantations d’un carré par année</a:t>
            </a:r>
          </a:p>
        </p:txBody>
      </p:sp>
      <p:grpSp>
        <p:nvGrpSpPr>
          <p:cNvPr id="112" name="Groupe 111">
            <a:extLst>
              <a:ext uri="{FF2B5EF4-FFF2-40B4-BE49-F238E27FC236}">
                <a16:creationId xmlns:a16="http://schemas.microsoft.com/office/drawing/2014/main" id="{596F3032-8C7D-8B9D-006C-6A7B47CFCEA5}"/>
              </a:ext>
            </a:extLst>
          </p:cNvPr>
          <p:cNvGrpSpPr/>
          <p:nvPr/>
        </p:nvGrpSpPr>
        <p:grpSpPr>
          <a:xfrm>
            <a:off x="3500204" y="1544766"/>
            <a:ext cx="8028296" cy="3760893"/>
            <a:chOff x="1590352" y="1762389"/>
            <a:chExt cx="9403414" cy="3956592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7565E26-BF43-51C6-AED9-40E92C78C448}"/>
                </a:ext>
              </a:extLst>
            </p:cNvPr>
            <p:cNvSpPr txBox="1"/>
            <p:nvPr/>
          </p:nvSpPr>
          <p:spPr>
            <a:xfrm>
              <a:off x="6072179" y="1762389"/>
              <a:ext cx="720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330m</a:t>
              </a:r>
            </a:p>
          </p:txBody>
        </p:sp>
        <p:grpSp>
          <p:nvGrpSpPr>
            <p:cNvPr id="109" name="Groupe 108">
              <a:extLst>
                <a:ext uri="{FF2B5EF4-FFF2-40B4-BE49-F238E27FC236}">
                  <a16:creationId xmlns:a16="http://schemas.microsoft.com/office/drawing/2014/main" id="{8BF504B4-6177-442B-CA60-7D292A20858A}"/>
                </a:ext>
              </a:extLst>
            </p:cNvPr>
            <p:cNvGrpSpPr/>
            <p:nvPr/>
          </p:nvGrpSpPr>
          <p:grpSpPr>
            <a:xfrm>
              <a:off x="1590352" y="2253155"/>
              <a:ext cx="9403414" cy="3465826"/>
              <a:chOff x="465077" y="2122196"/>
              <a:chExt cx="10498195" cy="3465826"/>
            </a:xfrm>
          </p:grpSpPr>
          <p:cxnSp>
            <p:nvCxnSpPr>
              <p:cNvPr id="8" name="Connecteur droit avec flèche 7">
                <a:extLst>
                  <a:ext uri="{FF2B5EF4-FFF2-40B4-BE49-F238E27FC236}">
                    <a16:creationId xmlns:a16="http://schemas.microsoft.com/office/drawing/2014/main" id="{67F409CF-A509-6776-E219-59C3AE9E1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7753" y="2122196"/>
                <a:ext cx="9315519" cy="0"/>
              </a:xfrm>
              <a:prstGeom prst="straightConnector1">
                <a:avLst/>
              </a:prstGeom>
              <a:ln w="28575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Connecteur droit avec flèche 8">
                <a:extLst>
                  <a:ext uri="{FF2B5EF4-FFF2-40B4-BE49-F238E27FC236}">
                    <a16:creationId xmlns:a16="http://schemas.microsoft.com/office/drawing/2014/main" id="{59C108CA-B3EA-08DE-6123-30D074058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3688" y="2438409"/>
                <a:ext cx="0" cy="3090613"/>
              </a:xfrm>
              <a:prstGeom prst="straightConnector1">
                <a:avLst/>
              </a:prstGeom>
              <a:ln w="28575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FD5F5F0-00FB-DBA8-1CF0-B3A24E9B3DEA}"/>
                  </a:ext>
                </a:extLst>
              </p:cNvPr>
              <p:cNvSpPr txBox="1"/>
              <p:nvPr/>
            </p:nvSpPr>
            <p:spPr>
              <a:xfrm>
                <a:off x="465077" y="2988722"/>
                <a:ext cx="851282" cy="378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30m</a:t>
                </a:r>
              </a:p>
            </p:txBody>
          </p:sp>
          <p:grpSp>
            <p:nvGrpSpPr>
              <p:cNvPr id="60" name="Groupe 59">
                <a:extLst>
                  <a:ext uri="{FF2B5EF4-FFF2-40B4-BE49-F238E27FC236}">
                    <a16:creationId xmlns:a16="http://schemas.microsoft.com/office/drawing/2014/main" id="{C34233B7-346B-6704-BA7F-B2E0539DE94F}"/>
                  </a:ext>
                </a:extLst>
              </p:cNvPr>
              <p:cNvGrpSpPr/>
              <p:nvPr/>
            </p:nvGrpSpPr>
            <p:grpSpPr>
              <a:xfrm>
                <a:off x="1647753" y="2438411"/>
                <a:ext cx="9315519" cy="3149611"/>
                <a:chOff x="495227" y="2722261"/>
                <a:chExt cx="11153903" cy="3168009"/>
              </a:xfrm>
            </p:grpSpPr>
            <p:grpSp>
              <p:nvGrpSpPr>
                <p:cNvPr id="45" name="Groupe 44">
                  <a:extLst>
                    <a:ext uri="{FF2B5EF4-FFF2-40B4-BE49-F238E27FC236}">
                      <a16:creationId xmlns:a16="http://schemas.microsoft.com/office/drawing/2014/main" id="{691BE5CF-D3CE-50A2-45DC-027E8F2C95C7}"/>
                    </a:ext>
                  </a:extLst>
                </p:cNvPr>
                <p:cNvGrpSpPr/>
                <p:nvPr/>
              </p:nvGrpSpPr>
              <p:grpSpPr>
                <a:xfrm>
                  <a:off x="495227" y="2733672"/>
                  <a:ext cx="11153903" cy="3108669"/>
                  <a:chOff x="1819275" y="3027620"/>
                  <a:chExt cx="8715375" cy="2914650"/>
                </a:xfrm>
              </p:grpSpPr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902EBE8-05E0-BE50-6959-B9C907FB5FC1}"/>
                      </a:ext>
                    </a:extLst>
                  </p:cNvPr>
                  <p:cNvSpPr/>
                  <p:nvPr/>
                </p:nvSpPr>
                <p:spPr>
                  <a:xfrm>
                    <a:off x="1819275" y="3027620"/>
                    <a:ext cx="8715375" cy="29146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cxnSp>
                <p:nvCxnSpPr>
                  <p:cNvPr id="17" name="Connecteur droit 16">
                    <a:extLst>
                      <a:ext uri="{FF2B5EF4-FFF2-40B4-BE49-F238E27FC236}">
                        <a16:creationId xmlns:a16="http://schemas.microsoft.com/office/drawing/2014/main" id="{5A0F32EB-54B7-771C-67E0-2749DA573403}"/>
                      </a:ext>
                    </a:extLst>
                  </p:cNvPr>
                  <p:cNvCxnSpPr>
                    <a:cxnSpLocks/>
                    <a:stCxn id="6" idx="1"/>
                    <a:endCxn id="6" idx="3"/>
                  </p:cNvCxnSpPr>
                  <p:nvPr/>
                </p:nvCxnSpPr>
                <p:spPr>
                  <a:xfrm>
                    <a:off x="1819275" y="4484945"/>
                    <a:ext cx="8715375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6" name="Croix 25">
                  <a:extLst>
                    <a:ext uri="{FF2B5EF4-FFF2-40B4-BE49-F238E27FC236}">
                      <a16:creationId xmlns:a16="http://schemas.microsoft.com/office/drawing/2014/main" id="{A418FCCB-D912-DDA8-526A-4AC4BFDE040E}"/>
                    </a:ext>
                  </a:extLst>
                </p:cNvPr>
                <p:cNvSpPr/>
                <p:nvPr/>
              </p:nvSpPr>
              <p:spPr>
                <a:xfrm rot="2694950">
                  <a:off x="1371192" y="3333735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Croix 26">
                  <a:extLst>
                    <a:ext uri="{FF2B5EF4-FFF2-40B4-BE49-F238E27FC236}">
                      <a16:creationId xmlns:a16="http://schemas.microsoft.com/office/drawing/2014/main" id="{0EC45260-7D99-23DD-FF79-3E9F8E0E578D}"/>
                    </a:ext>
                  </a:extLst>
                </p:cNvPr>
                <p:cNvSpPr/>
                <p:nvPr/>
              </p:nvSpPr>
              <p:spPr>
                <a:xfrm rot="2694950">
                  <a:off x="3241288" y="3340070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" name="Croix 28">
                  <a:extLst>
                    <a:ext uri="{FF2B5EF4-FFF2-40B4-BE49-F238E27FC236}">
                      <a16:creationId xmlns:a16="http://schemas.microsoft.com/office/drawing/2014/main" id="{2820F4FC-B3CE-F82A-E363-A5F57517ECB7}"/>
                    </a:ext>
                  </a:extLst>
                </p:cNvPr>
                <p:cNvSpPr/>
                <p:nvPr/>
              </p:nvSpPr>
              <p:spPr>
                <a:xfrm rot="2694950">
                  <a:off x="5033349" y="3340070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Croix 29">
                  <a:extLst>
                    <a:ext uri="{FF2B5EF4-FFF2-40B4-BE49-F238E27FC236}">
                      <a16:creationId xmlns:a16="http://schemas.microsoft.com/office/drawing/2014/main" id="{4F84BFFD-40B1-5F8D-F152-AC68AAD1F0E0}"/>
                    </a:ext>
                  </a:extLst>
                </p:cNvPr>
                <p:cNvSpPr/>
                <p:nvPr/>
              </p:nvSpPr>
              <p:spPr>
                <a:xfrm rot="2694950">
                  <a:off x="6825412" y="3340070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Croix 34">
                  <a:extLst>
                    <a:ext uri="{FF2B5EF4-FFF2-40B4-BE49-F238E27FC236}">
                      <a16:creationId xmlns:a16="http://schemas.microsoft.com/office/drawing/2014/main" id="{B5A188BA-2BC7-0DB6-04F1-F5C412A758E1}"/>
                    </a:ext>
                  </a:extLst>
                </p:cNvPr>
                <p:cNvSpPr/>
                <p:nvPr/>
              </p:nvSpPr>
              <p:spPr>
                <a:xfrm rot="2694950">
                  <a:off x="8617474" y="3340070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Croix 35">
                  <a:extLst>
                    <a:ext uri="{FF2B5EF4-FFF2-40B4-BE49-F238E27FC236}">
                      <a16:creationId xmlns:a16="http://schemas.microsoft.com/office/drawing/2014/main" id="{485FCF84-7E0C-4333-442E-B58E4423B251}"/>
                    </a:ext>
                  </a:extLst>
                </p:cNvPr>
                <p:cNvSpPr/>
                <p:nvPr/>
              </p:nvSpPr>
              <p:spPr>
                <a:xfrm rot="2694950">
                  <a:off x="10409535" y="3340070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52" name="Connecteur droit 51">
                  <a:extLst>
                    <a:ext uri="{FF2B5EF4-FFF2-40B4-BE49-F238E27FC236}">
                      <a16:creationId xmlns:a16="http://schemas.microsoft.com/office/drawing/2014/main" id="{36CFA32D-6A59-5F5D-3FC7-E396C719D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75694" y="2722261"/>
                  <a:ext cx="1" cy="3120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necteur droit 52">
                  <a:extLst>
                    <a:ext uri="{FF2B5EF4-FFF2-40B4-BE49-F238E27FC236}">
                      <a16:creationId xmlns:a16="http://schemas.microsoft.com/office/drawing/2014/main" id="{3A2439D0-8CDA-2BD9-70C5-AE9BF3B96E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37008" y="2770190"/>
                  <a:ext cx="1" cy="3120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4" name="Croix 53">
                  <a:extLst>
                    <a:ext uri="{FF2B5EF4-FFF2-40B4-BE49-F238E27FC236}">
                      <a16:creationId xmlns:a16="http://schemas.microsoft.com/office/drawing/2014/main" id="{DA855685-B279-3921-9DD9-77E7237C726D}"/>
                    </a:ext>
                  </a:extLst>
                </p:cNvPr>
                <p:cNvSpPr/>
                <p:nvPr/>
              </p:nvSpPr>
              <p:spPr>
                <a:xfrm rot="2694950">
                  <a:off x="1407218" y="4891939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Croix 54">
                  <a:extLst>
                    <a:ext uri="{FF2B5EF4-FFF2-40B4-BE49-F238E27FC236}">
                      <a16:creationId xmlns:a16="http://schemas.microsoft.com/office/drawing/2014/main" id="{B4519371-FB65-4DC9-59DE-139D65D886FF}"/>
                    </a:ext>
                  </a:extLst>
                </p:cNvPr>
                <p:cNvSpPr/>
                <p:nvPr/>
              </p:nvSpPr>
              <p:spPr>
                <a:xfrm rot="2694950">
                  <a:off x="3208416" y="4890125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Croix 55">
                  <a:extLst>
                    <a:ext uri="{FF2B5EF4-FFF2-40B4-BE49-F238E27FC236}">
                      <a16:creationId xmlns:a16="http://schemas.microsoft.com/office/drawing/2014/main" id="{41093648-BDF4-8E2F-80B7-8023A69B8286}"/>
                    </a:ext>
                  </a:extLst>
                </p:cNvPr>
                <p:cNvSpPr/>
                <p:nvPr/>
              </p:nvSpPr>
              <p:spPr>
                <a:xfrm rot="2694950">
                  <a:off x="5000477" y="4890125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Croix 56">
                  <a:extLst>
                    <a:ext uri="{FF2B5EF4-FFF2-40B4-BE49-F238E27FC236}">
                      <a16:creationId xmlns:a16="http://schemas.microsoft.com/office/drawing/2014/main" id="{93AEF317-87F4-DA53-40F9-D6EE6358C0F1}"/>
                    </a:ext>
                  </a:extLst>
                </p:cNvPr>
                <p:cNvSpPr/>
                <p:nvPr/>
              </p:nvSpPr>
              <p:spPr>
                <a:xfrm rot="2694950">
                  <a:off x="6792540" y="4890125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8" name="Croix 57">
                  <a:extLst>
                    <a:ext uri="{FF2B5EF4-FFF2-40B4-BE49-F238E27FC236}">
                      <a16:creationId xmlns:a16="http://schemas.microsoft.com/office/drawing/2014/main" id="{29B3DD50-9F7B-1E0C-1AA2-521BA41E6C66}"/>
                    </a:ext>
                  </a:extLst>
                </p:cNvPr>
                <p:cNvSpPr/>
                <p:nvPr/>
              </p:nvSpPr>
              <p:spPr>
                <a:xfrm rot="2694950">
                  <a:off x="8584602" y="4890125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9" name="Croix 58">
                  <a:extLst>
                    <a:ext uri="{FF2B5EF4-FFF2-40B4-BE49-F238E27FC236}">
                      <a16:creationId xmlns:a16="http://schemas.microsoft.com/office/drawing/2014/main" id="{E03BBBDF-38DE-6BDC-6B16-1D513F4D13C2}"/>
                    </a:ext>
                  </a:extLst>
                </p:cNvPr>
                <p:cNvSpPr/>
                <p:nvPr/>
              </p:nvSpPr>
              <p:spPr>
                <a:xfrm rot="2694950">
                  <a:off x="10376664" y="4890125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cxnSp>
            <p:nvCxnSpPr>
              <p:cNvPr id="64" name="Connecteur droit avec flèche 63">
                <a:extLst>
                  <a:ext uri="{FF2B5EF4-FFF2-40B4-BE49-F238E27FC236}">
                    <a16:creationId xmlns:a16="http://schemas.microsoft.com/office/drawing/2014/main" id="{ED4C7F85-FE1E-E39F-5B5A-592B61037E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2730" y="3291858"/>
                <a:ext cx="1152039" cy="0"/>
              </a:xfrm>
              <a:prstGeom prst="straightConnector1">
                <a:avLst/>
              </a:prstGeom>
              <a:ln w="28575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2A6F4AFF-A2CF-9057-DD94-7D5358170A1C}"/>
                  </a:ext>
                </a:extLst>
              </p:cNvPr>
              <p:cNvSpPr txBox="1"/>
              <p:nvPr/>
            </p:nvSpPr>
            <p:spPr>
              <a:xfrm>
                <a:off x="2971983" y="2874876"/>
                <a:ext cx="789285" cy="378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50m</a:t>
                </a:r>
              </a:p>
            </p:txBody>
          </p:sp>
          <p:sp>
            <p:nvSpPr>
              <p:cNvPr id="74" name="Flèche : courbe vers le bas 73">
                <a:extLst>
                  <a:ext uri="{FF2B5EF4-FFF2-40B4-BE49-F238E27FC236}">
                    <a16:creationId xmlns:a16="http://schemas.microsoft.com/office/drawing/2014/main" id="{1C67330A-A613-ABE7-EE15-C59D484909F6}"/>
                  </a:ext>
                </a:extLst>
              </p:cNvPr>
              <p:cNvSpPr/>
              <p:nvPr/>
            </p:nvSpPr>
            <p:spPr>
              <a:xfrm>
                <a:off x="4221148" y="2563227"/>
                <a:ext cx="1045498" cy="451293"/>
              </a:xfrm>
              <a:prstGeom prst="curvedDownArrow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Flèche : courbe vers le bas 74">
                <a:extLst>
                  <a:ext uri="{FF2B5EF4-FFF2-40B4-BE49-F238E27FC236}">
                    <a16:creationId xmlns:a16="http://schemas.microsoft.com/office/drawing/2014/main" id="{F0B86A63-6050-890E-605B-711D6CFAF4F5}"/>
                  </a:ext>
                </a:extLst>
              </p:cNvPr>
              <p:cNvSpPr/>
              <p:nvPr/>
            </p:nvSpPr>
            <p:spPr>
              <a:xfrm>
                <a:off x="7391738" y="2563227"/>
                <a:ext cx="1045498" cy="451293"/>
              </a:xfrm>
              <a:prstGeom prst="curvedDownArrow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Flèche : courbe vers le bas 75">
                <a:extLst>
                  <a:ext uri="{FF2B5EF4-FFF2-40B4-BE49-F238E27FC236}">
                    <a16:creationId xmlns:a16="http://schemas.microsoft.com/office/drawing/2014/main" id="{09C75851-84EB-4A52-08B7-456F802EA36F}"/>
                  </a:ext>
                </a:extLst>
              </p:cNvPr>
              <p:cNvSpPr/>
              <p:nvPr/>
            </p:nvSpPr>
            <p:spPr>
              <a:xfrm rot="5400000">
                <a:off x="9016026" y="3734267"/>
                <a:ext cx="1045498" cy="605545"/>
              </a:xfrm>
              <a:prstGeom prst="curvedDownArrow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Flèche : courbe vers le bas 76">
                <a:extLst>
                  <a:ext uri="{FF2B5EF4-FFF2-40B4-BE49-F238E27FC236}">
                    <a16:creationId xmlns:a16="http://schemas.microsoft.com/office/drawing/2014/main" id="{5911117E-9552-AA51-8E75-DC43DD7912F8}"/>
                  </a:ext>
                </a:extLst>
              </p:cNvPr>
              <p:cNvSpPr/>
              <p:nvPr/>
            </p:nvSpPr>
            <p:spPr>
              <a:xfrm rot="5400000" flipH="1" flipV="1">
                <a:off x="2735495" y="3732723"/>
                <a:ext cx="1045498" cy="605546"/>
              </a:xfrm>
              <a:prstGeom prst="curvedDownArrow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Flèche : courbe vers le bas 77">
                <a:extLst>
                  <a:ext uri="{FF2B5EF4-FFF2-40B4-BE49-F238E27FC236}">
                    <a16:creationId xmlns:a16="http://schemas.microsoft.com/office/drawing/2014/main" id="{099A288B-D446-58D9-D75B-1376F4F4817D}"/>
                  </a:ext>
                </a:extLst>
              </p:cNvPr>
              <p:cNvSpPr/>
              <p:nvPr/>
            </p:nvSpPr>
            <p:spPr>
              <a:xfrm flipH="1" flipV="1">
                <a:off x="4221148" y="4977745"/>
                <a:ext cx="1045498" cy="451293"/>
              </a:xfrm>
              <a:prstGeom prst="curvedDownArrow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Flèche : courbe vers le bas 78">
                <a:extLst>
                  <a:ext uri="{FF2B5EF4-FFF2-40B4-BE49-F238E27FC236}">
                    <a16:creationId xmlns:a16="http://schemas.microsoft.com/office/drawing/2014/main" id="{B0135179-F485-5CF6-9E23-E02E3CAA65D0}"/>
                  </a:ext>
                </a:extLst>
              </p:cNvPr>
              <p:cNvSpPr/>
              <p:nvPr/>
            </p:nvSpPr>
            <p:spPr>
              <a:xfrm flipH="1" flipV="1">
                <a:off x="7391738" y="4977745"/>
                <a:ext cx="1045498" cy="451293"/>
              </a:xfrm>
              <a:prstGeom prst="curvedDownArrow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1" name="Connecteur droit avec flèche 100">
                <a:extLst>
                  <a:ext uri="{FF2B5EF4-FFF2-40B4-BE49-F238E27FC236}">
                    <a16:creationId xmlns:a16="http://schemas.microsoft.com/office/drawing/2014/main" id="{05BAF79C-B630-A906-4B7D-81A9493C13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2404" y="3443885"/>
                <a:ext cx="0" cy="975715"/>
              </a:xfrm>
              <a:prstGeom prst="straightConnector1">
                <a:avLst/>
              </a:prstGeom>
              <a:ln w="28575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" name="ZoneTexte 103">
                <a:extLst>
                  <a:ext uri="{FF2B5EF4-FFF2-40B4-BE49-F238E27FC236}">
                    <a16:creationId xmlns:a16="http://schemas.microsoft.com/office/drawing/2014/main" id="{6CCB783A-7961-1DAB-20D3-715FEFE29DEC}"/>
                  </a:ext>
                </a:extLst>
              </p:cNvPr>
              <p:cNvSpPr txBox="1"/>
              <p:nvPr/>
            </p:nvSpPr>
            <p:spPr>
              <a:xfrm>
                <a:off x="1746674" y="3662576"/>
                <a:ext cx="912415" cy="39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10m</a:t>
                </a:r>
              </a:p>
            </p:txBody>
          </p:sp>
        </p:grpSp>
      </p:grpSp>
      <p:sp>
        <p:nvSpPr>
          <p:cNvPr id="111" name="ZoneTexte 110">
            <a:extLst>
              <a:ext uri="{FF2B5EF4-FFF2-40B4-BE49-F238E27FC236}">
                <a16:creationId xmlns:a16="http://schemas.microsoft.com/office/drawing/2014/main" id="{F7F20B31-F080-5078-783F-36332D83B6C6}"/>
              </a:ext>
            </a:extLst>
          </p:cNvPr>
          <p:cNvSpPr txBox="1"/>
          <p:nvPr/>
        </p:nvSpPr>
        <p:spPr>
          <a:xfrm>
            <a:off x="574393" y="1674369"/>
            <a:ext cx="2368825" cy="22467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1400" b="1" i="0">
                <a:effectLst/>
              </a:rPr>
              <a:t>Pour une station</a:t>
            </a:r>
            <a:endParaRPr lang="fr-FR" sz="1400" b="1"/>
          </a:p>
          <a:p>
            <a:r>
              <a:rPr lang="fr-FR" sz="1400" b="0" i="0">
                <a:effectLst/>
              </a:rPr>
              <a:t>-Emetteur/</a:t>
            </a:r>
            <a:r>
              <a:rPr lang="fr-FR" sz="1400" b="0" i="0" err="1">
                <a:effectLst/>
              </a:rPr>
              <a:t>recepteur</a:t>
            </a:r>
            <a:r>
              <a:rPr lang="fr-FR" sz="1400" b="0" i="0">
                <a:effectLst/>
              </a:rPr>
              <a:t> </a:t>
            </a:r>
            <a:r>
              <a:rPr lang="fr-FR" sz="1400" b="0" i="0" err="1">
                <a:effectLst/>
              </a:rPr>
              <a:t>zigbee</a:t>
            </a:r>
            <a:r>
              <a:rPr lang="fr-FR" sz="1400" b="0" i="0">
                <a:effectLst/>
              </a:rPr>
              <a:t> </a:t>
            </a:r>
            <a:endParaRPr lang="fr-FR" sz="1400" b="0" i="0">
              <a:effectLst/>
              <a:ea typeface="Calibri" panose="020F0502020204030204"/>
              <a:cs typeface="Calibri" panose="020F0502020204030204"/>
            </a:endParaRPr>
          </a:p>
          <a:p>
            <a:r>
              <a:rPr lang="fr-FR" sz="1400"/>
              <a:t>-µ-</a:t>
            </a:r>
            <a:r>
              <a:rPr lang="fr-FR" sz="1400" err="1"/>
              <a:t>controleur</a:t>
            </a:r>
            <a:r>
              <a:rPr lang="fr-FR" sz="1400"/>
              <a:t> </a:t>
            </a:r>
            <a:r>
              <a:rPr lang="fr-FR" sz="1400" err="1"/>
              <a:t>low</a:t>
            </a:r>
            <a:r>
              <a:rPr lang="fr-FR" sz="1400"/>
              <a:t> conso</a:t>
            </a:r>
            <a:endParaRPr lang="fr-FR" sz="1400" b="0" i="0">
              <a:effectLst/>
              <a:ea typeface="Calibri" panose="020F0502020204030204"/>
              <a:cs typeface="Calibri" panose="020F0502020204030204"/>
            </a:endParaRPr>
          </a:p>
          <a:p>
            <a:r>
              <a:rPr lang="fr-FR" sz="1400" b="0" i="0">
                <a:effectLst/>
              </a:rPr>
              <a:t>- température</a:t>
            </a:r>
            <a:br>
              <a:rPr lang="fr-FR" sz="1400"/>
            </a:br>
            <a:r>
              <a:rPr lang="fr-FR" sz="1400" b="0" i="0">
                <a:effectLst/>
              </a:rPr>
              <a:t>- hydrométrie </a:t>
            </a:r>
            <a:br>
              <a:rPr lang="fr-FR" sz="1400"/>
            </a:br>
            <a:r>
              <a:rPr lang="fr-FR" sz="1400" b="0" i="0">
                <a:effectLst/>
              </a:rPr>
              <a:t>- hygrométrie</a:t>
            </a:r>
            <a:br>
              <a:rPr lang="fr-FR" sz="1400"/>
            </a:br>
            <a:r>
              <a:rPr lang="fr-FR" sz="1400" b="0" i="0">
                <a:effectLst/>
              </a:rPr>
              <a:t>- pH</a:t>
            </a:r>
            <a:br>
              <a:rPr lang="fr-FR" sz="1400"/>
            </a:br>
            <a:r>
              <a:rPr lang="fr-FR" sz="1400" b="0" i="0">
                <a:effectLst/>
              </a:rPr>
              <a:t>- phosphore</a:t>
            </a:r>
            <a:br>
              <a:rPr lang="fr-FR" sz="1400"/>
            </a:br>
            <a:r>
              <a:rPr lang="fr-FR" sz="1400" b="0" i="0">
                <a:effectLst/>
              </a:rPr>
              <a:t>- potassium</a:t>
            </a:r>
            <a:br>
              <a:rPr lang="fr-FR" sz="1400"/>
            </a:br>
            <a:r>
              <a:rPr lang="fr-FR" sz="1400" b="0" i="0">
                <a:effectLst/>
              </a:rPr>
              <a:t>- magnésium</a:t>
            </a:r>
            <a:endParaRPr lang="fr-FR">
              <a:ea typeface="Calibri" panose="020F0502020204030204"/>
              <a:cs typeface="Calibri" panose="020F0502020204030204"/>
            </a:endParaRPr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3DC62C14-9E20-3AFC-0A4A-0CD36616BC8B}"/>
              </a:ext>
            </a:extLst>
          </p:cNvPr>
          <p:cNvCxnSpPr>
            <a:cxnSpLocks/>
            <a:stCxn id="80" idx="1"/>
            <a:endCxn id="78" idx="0"/>
          </p:cNvCxnSpPr>
          <p:nvPr/>
        </p:nvCxnSpPr>
        <p:spPr>
          <a:xfrm flipH="1" flipV="1">
            <a:off x="6799161" y="5154538"/>
            <a:ext cx="437782" cy="61662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5A49C154-027B-9A7E-7108-63EA62A32EB5}"/>
              </a:ext>
            </a:extLst>
          </p:cNvPr>
          <p:cNvSpPr txBox="1"/>
          <p:nvPr/>
        </p:nvSpPr>
        <p:spPr>
          <a:xfrm>
            <a:off x="597756" y="5429955"/>
            <a:ext cx="42850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/>
              <a:t>Fréquence des relevé (2/jour) </a:t>
            </a:r>
          </a:p>
          <a:p>
            <a:pPr marL="742950" lvl="1" indent="-285750">
              <a:buFontTx/>
              <a:buChar char="-"/>
            </a:pPr>
            <a:r>
              <a:rPr lang="fr-FR"/>
              <a:t>4:00AM </a:t>
            </a:r>
          </a:p>
          <a:p>
            <a:pPr marL="742950" lvl="1" indent="-285750">
              <a:buFontTx/>
              <a:buChar char="-"/>
            </a:pPr>
            <a:r>
              <a:rPr lang="fr-FR"/>
              <a:t>4:00PM</a:t>
            </a:r>
            <a:endParaRPr lang="fr-FR" sz="1800" b="1" i="0">
              <a:effectLst/>
            </a:endParaRPr>
          </a:p>
        </p:txBody>
      </p:sp>
      <p:sp>
        <p:nvSpPr>
          <p:cNvPr id="3" name="Croix 2">
            <a:extLst>
              <a:ext uri="{FF2B5EF4-FFF2-40B4-BE49-F238E27FC236}">
                <a16:creationId xmlns:a16="http://schemas.microsoft.com/office/drawing/2014/main" id="{D38A1BD7-2D85-725B-3302-112912760B7E}"/>
              </a:ext>
            </a:extLst>
          </p:cNvPr>
          <p:cNvSpPr/>
          <p:nvPr/>
        </p:nvSpPr>
        <p:spPr>
          <a:xfrm rot="2694950">
            <a:off x="2830671" y="1662785"/>
            <a:ext cx="225095" cy="326805"/>
          </a:xfrm>
          <a:prstGeom prst="plus">
            <a:avLst>
              <a:gd name="adj" fmla="val 4031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F95C467-FDB5-70D0-8C30-924774BBF4A0}"/>
              </a:ext>
            </a:extLst>
          </p:cNvPr>
          <p:cNvSpPr txBox="1"/>
          <p:nvPr/>
        </p:nvSpPr>
        <p:spPr>
          <a:xfrm>
            <a:off x="597756" y="3990893"/>
            <a:ext cx="2368825" cy="116955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1400" b="1" i="0">
                <a:effectLst/>
              </a:rPr>
              <a:t>Unité centrale</a:t>
            </a:r>
            <a:endParaRPr lang="fr-FR" sz="1400" b="1"/>
          </a:p>
          <a:p>
            <a:r>
              <a:rPr lang="fr-FR" sz="1400" b="0" i="0">
                <a:effectLst/>
              </a:rPr>
              <a:t>-Emetteur/</a:t>
            </a:r>
            <a:r>
              <a:rPr lang="fr-FR" sz="1400" b="0" i="0" err="1">
                <a:effectLst/>
              </a:rPr>
              <a:t>recepteur</a:t>
            </a:r>
            <a:r>
              <a:rPr lang="fr-FR" sz="1400" b="0" i="0">
                <a:effectLst/>
              </a:rPr>
              <a:t> </a:t>
            </a:r>
            <a:r>
              <a:rPr lang="fr-FR" sz="1400" b="0" i="0" err="1">
                <a:effectLst/>
              </a:rPr>
              <a:t>zigbee</a:t>
            </a:r>
            <a:r>
              <a:rPr lang="fr-FR" sz="1400" b="0" i="0">
                <a:effectLst/>
              </a:rPr>
              <a:t> </a:t>
            </a:r>
            <a:endParaRPr lang="fr-FR" sz="1400" b="0" i="0">
              <a:effectLst/>
              <a:ea typeface="Calibri" panose="020F0502020204030204"/>
              <a:cs typeface="Calibri" panose="020F0502020204030204"/>
            </a:endParaRPr>
          </a:p>
          <a:p>
            <a:r>
              <a:rPr lang="fr-FR" sz="1400"/>
              <a:t>-Raspberry pi pour analyse de donnée</a:t>
            </a:r>
          </a:p>
          <a:p>
            <a:r>
              <a:rPr lang="fr-FR" sz="1400">
                <a:ea typeface="Calibri" panose="020F0502020204030204"/>
                <a:cs typeface="Calibri" panose="020F0502020204030204"/>
              </a:rPr>
              <a:t>- Ecran / Clavier / souris</a:t>
            </a:r>
            <a:endParaRPr lang="fr-FR" sz="1400" b="0" i="0">
              <a:effectLst/>
              <a:ea typeface="Calibri" panose="020F0502020204030204"/>
              <a:cs typeface="Calibri" panose="020F0502020204030204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311AEA3D-3E1D-E293-59C2-8E4DC8F1E37A}"/>
              </a:ext>
            </a:extLst>
          </p:cNvPr>
          <p:cNvGrpSpPr/>
          <p:nvPr/>
        </p:nvGrpSpPr>
        <p:grpSpPr>
          <a:xfrm>
            <a:off x="11205160" y="3378890"/>
            <a:ext cx="656318" cy="612003"/>
            <a:chOff x="11205160" y="3378890"/>
            <a:chExt cx="656318" cy="612003"/>
          </a:xfrm>
        </p:grpSpPr>
        <p:sp>
          <p:nvSpPr>
            <p:cNvPr id="10" name="Croix 9">
              <a:extLst>
                <a:ext uri="{FF2B5EF4-FFF2-40B4-BE49-F238E27FC236}">
                  <a16:creationId xmlns:a16="http://schemas.microsoft.com/office/drawing/2014/main" id="{7FB663CE-1D30-920A-5B71-BF215EB06E08}"/>
                </a:ext>
              </a:extLst>
            </p:cNvPr>
            <p:cNvSpPr/>
            <p:nvPr/>
          </p:nvSpPr>
          <p:spPr>
            <a:xfrm rot="2694950">
              <a:off x="11306194" y="3430050"/>
              <a:ext cx="454249" cy="526750"/>
            </a:xfrm>
            <a:prstGeom prst="plus">
              <a:avLst>
                <a:gd name="adj" fmla="val 4031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4D25465E-26A8-C6DA-25C0-A9E4605DD09C}"/>
                </a:ext>
              </a:extLst>
            </p:cNvPr>
            <p:cNvSpPr/>
            <p:nvPr/>
          </p:nvSpPr>
          <p:spPr>
            <a:xfrm>
              <a:off x="11205160" y="3378890"/>
              <a:ext cx="656318" cy="61200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58B9222-D2A4-516F-E2D9-1B287C1CE689}"/>
              </a:ext>
            </a:extLst>
          </p:cNvPr>
          <p:cNvGrpSpPr/>
          <p:nvPr/>
        </p:nvGrpSpPr>
        <p:grpSpPr>
          <a:xfrm>
            <a:off x="2686388" y="3931913"/>
            <a:ext cx="390147" cy="375431"/>
            <a:chOff x="11205160" y="3378890"/>
            <a:chExt cx="656318" cy="612003"/>
          </a:xfrm>
        </p:grpSpPr>
        <p:sp>
          <p:nvSpPr>
            <p:cNvPr id="18" name="Croix 17">
              <a:extLst>
                <a:ext uri="{FF2B5EF4-FFF2-40B4-BE49-F238E27FC236}">
                  <a16:creationId xmlns:a16="http://schemas.microsoft.com/office/drawing/2014/main" id="{62AAF19A-A2B5-C32E-F40E-2F59AAE63002}"/>
                </a:ext>
              </a:extLst>
            </p:cNvPr>
            <p:cNvSpPr/>
            <p:nvPr/>
          </p:nvSpPr>
          <p:spPr>
            <a:xfrm rot="2694950">
              <a:off x="11306194" y="3430050"/>
              <a:ext cx="454249" cy="526750"/>
            </a:xfrm>
            <a:prstGeom prst="plus">
              <a:avLst>
                <a:gd name="adj" fmla="val 4031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C9C96919-7826-267A-6E43-5B09606DF33F}"/>
                </a:ext>
              </a:extLst>
            </p:cNvPr>
            <p:cNvSpPr/>
            <p:nvPr/>
          </p:nvSpPr>
          <p:spPr>
            <a:xfrm>
              <a:off x="11205160" y="3378890"/>
              <a:ext cx="656318" cy="61200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Espace réservé du numéro de diapositive 12">
            <a:extLst>
              <a:ext uri="{FF2B5EF4-FFF2-40B4-BE49-F238E27FC236}">
                <a16:creationId xmlns:a16="http://schemas.microsoft.com/office/drawing/2014/main" id="{7DD4B6C7-0C26-678E-00DA-A27885A94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79C093EE-480A-477E-A41C-0E830873CFF1}" type="slidenum">
              <a:rPr lang="fr-FR" sz="2000" b="1" smtClean="0">
                <a:solidFill>
                  <a:schemeClr val="bg1"/>
                </a:solidFill>
              </a:rPr>
              <a:t>6</a:t>
            </a:fld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6325DB6-5903-0F1D-0574-6FA55C95415B}"/>
              </a:ext>
            </a:extLst>
          </p:cNvPr>
          <p:cNvSpPr txBox="1"/>
          <p:nvPr/>
        </p:nvSpPr>
        <p:spPr>
          <a:xfrm>
            <a:off x="5050386" y="6081186"/>
            <a:ext cx="7033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/>
              <a:t>*à partir de la discussion avec Maryam Delplanque – étudiante en science de l’environnement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7F6975-20C6-7B52-3084-4B2A99F4BF01}"/>
              </a:ext>
            </a:extLst>
          </p:cNvPr>
          <p:cNvSpPr/>
          <p:nvPr/>
        </p:nvSpPr>
        <p:spPr>
          <a:xfrm>
            <a:off x="0" y="0"/>
            <a:ext cx="619125" cy="600075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2</a:t>
            </a:r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873203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D7E64-A362-9F7F-5081-39925586E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FBF6A-8C76-4E7E-31EB-DDF32DBBC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Stratégie proposée : répartition des stations sur 1Ha et fréquence de relevé*</a:t>
            </a:r>
          </a:p>
        </p:txBody>
      </p:sp>
      <p:grpSp>
        <p:nvGrpSpPr>
          <p:cNvPr id="112" name="Groupe 111">
            <a:extLst>
              <a:ext uri="{FF2B5EF4-FFF2-40B4-BE49-F238E27FC236}">
                <a16:creationId xmlns:a16="http://schemas.microsoft.com/office/drawing/2014/main" id="{49B95937-5592-BF39-31BC-0B1810CB02C8}"/>
              </a:ext>
            </a:extLst>
          </p:cNvPr>
          <p:cNvGrpSpPr/>
          <p:nvPr/>
        </p:nvGrpSpPr>
        <p:grpSpPr>
          <a:xfrm>
            <a:off x="3500204" y="1544766"/>
            <a:ext cx="8028296" cy="3760893"/>
            <a:chOff x="1590352" y="1762389"/>
            <a:chExt cx="9403414" cy="3956592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61075A2C-DCC4-7C32-D878-3BFB43C56301}"/>
                </a:ext>
              </a:extLst>
            </p:cNvPr>
            <p:cNvSpPr txBox="1"/>
            <p:nvPr/>
          </p:nvSpPr>
          <p:spPr>
            <a:xfrm>
              <a:off x="6072179" y="1762389"/>
              <a:ext cx="720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330m</a:t>
              </a:r>
            </a:p>
          </p:txBody>
        </p:sp>
        <p:grpSp>
          <p:nvGrpSpPr>
            <p:cNvPr id="109" name="Groupe 108">
              <a:extLst>
                <a:ext uri="{FF2B5EF4-FFF2-40B4-BE49-F238E27FC236}">
                  <a16:creationId xmlns:a16="http://schemas.microsoft.com/office/drawing/2014/main" id="{46BE62F6-9B14-D3E6-5B39-2E1D45154897}"/>
                </a:ext>
              </a:extLst>
            </p:cNvPr>
            <p:cNvGrpSpPr/>
            <p:nvPr/>
          </p:nvGrpSpPr>
          <p:grpSpPr>
            <a:xfrm>
              <a:off x="1590352" y="2253155"/>
              <a:ext cx="9403414" cy="3465826"/>
              <a:chOff x="465077" y="2122196"/>
              <a:chExt cx="10498195" cy="3465826"/>
            </a:xfrm>
          </p:grpSpPr>
          <p:cxnSp>
            <p:nvCxnSpPr>
              <p:cNvPr id="8" name="Connecteur droit avec flèche 7">
                <a:extLst>
                  <a:ext uri="{FF2B5EF4-FFF2-40B4-BE49-F238E27FC236}">
                    <a16:creationId xmlns:a16="http://schemas.microsoft.com/office/drawing/2014/main" id="{2DCE98DB-F6E1-4097-251D-DB5D5294E3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7753" y="2122196"/>
                <a:ext cx="9315519" cy="0"/>
              </a:xfrm>
              <a:prstGeom prst="straightConnector1">
                <a:avLst/>
              </a:prstGeom>
              <a:ln w="28575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Connecteur droit avec flèche 8">
                <a:extLst>
                  <a:ext uri="{FF2B5EF4-FFF2-40B4-BE49-F238E27FC236}">
                    <a16:creationId xmlns:a16="http://schemas.microsoft.com/office/drawing/2014/main" id="{60D12ED5-C84B-45CE-9ED2-2BFA4D7B04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3688" y="2438409"/>
                <a:ext cx="0" cy="3090613"/>
              </a:xfrm>
              <a:prstGeom prst="straightConnector1">
                <a:avLst/>
              </a:prstGeom>
              <a:ln w="28575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43188838-6E5C-D0B3-0928-09921D4A9B37}"/>
                  </a:ext>
                </a:extLst>
              </p:cNvPr>
              <p:cNvSpPr txBox="1"/>
              <p:nvPr/>
            </p:nvSpPr>
            <p:spPr>
              <a:xfrm>
                <a:off x="465077" y="2988722"/>
                <a:ext cx="851282" cy="378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30m</a:t>
                </a:r>
              </a:p>
            </p:txBody>
          </p:sp>
          <p:grpSp>
            <p:nvGrpSpPr>
              <p:cNvPr id="60" name="Groupe 59">
                <a:extLst>
                  <a:ext uri="{FF2B5EF4-FFF2-40B4-BE49-F238E27FC236}">
                    <a16:creationId xmlns:a16="http://schemas.microsoft.com/office/drawing/2014/main" id="{3CE7F280-5CAF-B5E4-D5CC-B9851081D378}"/>
                  </a:ext>
                </a:extLst>
              </p:cNvPr>
              <p:cNvGrpSpPr/>
              <p:nvPr/>
            </p:nvGrpSpPr>
            <p:grpSpPr>
              <a:xfrm>
                <a:off x="1647753" y="2438411"/>
                <a:ext cx="9315519" cy="3149611"/>
                <a:chOff x="495227" y="2722261"/>
                <a:chExt cx="11153903" cy="3168009"/>
              </a:xfrm>
            </p:grpSpPr>
            <p:grpSp>
              <p:nvGrpSpPr>
                <p:cNvPr id="45" name="Groupe 44">
                  <a:extLst>
                    <a:ext uri="{FF2B5EF4-FFF2-40B4-BE49-F238E27FC236}">
                      <a16:creationId xmlns:a16="http://schemas.microsoft.com/office/drawing/2014/main" id="{7F9CC8DD-F9E9-1E8C-2B24-5238F2265FDB}"/>
                    </a:ext>
                  </a:extLst>
                </p:cNvPr>
                <p:cNvGrpSpPr/>
                <p:nvPr/>
              </p:nvGrpSpPr>
              <p:grpSpPr>
                <a:xfrm>
                  <a:off x="495227" y="2733672"/>
                  <a:ext cx="11153903" cy="3108669"/>
                  <a:chOff x="1819275" y="3027620"/>
                  <a:chExt cx="8715375" cy="2914650"/>
                </a:xfrm>
              </p:grpSpPr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F93D1497-FBD8-6C60-8FDE-039C7066AF74}"/>
                      </a:ext>
                    </a:extLst>
                  </p:cNvPr>
                  <p:cNvSpPr/>
                  <p:nvPr/>
                </p:nvSpPr>
                <p:spPr>
                  <a:xfrm>
                    <a:off x="1819275" y="3027620"/>
                    <a:ext cx="8715375" cy="29146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cxnSp>
                <p:nvCxnSpPr>
                  <p:cNvPr id="17" name="Connecteur droit 16">
                    <a:extLst>
                      <a:ext uri="{FF2B5EF4-FFF2-40B4-BE49-F238E27FC236}">
                        <a16:creationId xmlns:a16="http://schemas.microsoft.com/office/drawing/2014/main" id="{FA93F9F5-30C3-24E7-E857-FC2B06A807B6}"/>
                      </a:ext>
                    </a:extLst>
                  </p:cNvPr>
                  <p:cNvCxnSpPr>
                    <a:cxnSpLocks/>
                    <a:stCxn id="6" idx="1"/>
                    <a:endCxn id="6" idx="3"/>
                  </p:cNvCxnSpPr>
                  <p:nvPr/>
                </p:nvCxnSpPr>
                <p:spPr>
                  <a:xfrm>
                    <a:off x="1819275" y="4484945"/>
                    <a:ext cx="8715375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6" name="Croix 25">
                  <a:extLst>
                    <a:ext uri="{FF2B5EF4-FFF2-40B4-BE49-F238E27FC236}">
                      <a16:creationId xmlns:a16="http://schemas.microsoft.com/office/drawing/2014/main" id="{81DD36F8-7175-CCBA-7544-9B987CA0D22A}"/>
                    </a:ext>
                  </a:extLst>
                </p:cNvPr>
                <p:cNvSpPr/>
                <p:nvPr/>
              </p:nvSpPr>
              <p:spPr>
                <a:xfrm rot="2694950">
                  <a:off x="1371192" y="3333735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Croix 26">
                  <a:extLst>
                    <a:ext uri="{FF2B5EF4-FFF2-40B4-BE49-F238E27FC236}">
                      <a16:creationId xmlns:a16="http://schemas.microsoft.com/office/drawing/2014/main" id="{A2C805D1-97EB-597F-A9E9-ECAEB38151F2}"/>
                    </a:ext>
                  </a:extLst>
                </p:cNvPr>
                <p:cNvSpPr/>
                <p:nvPr/>
              </p:nvSpPr>
              <p:spPr>
                <a:xfrm rot="2694950">
                  <a:off x="3241288" y="3340070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" name="Croix 28">
                  <a:extLst>
                    <a:ext uri="{FF2B5EF4-FFF2-40B4-BE49-F238E27FC236}">
                      <a16:creationId xmlns:a16="http://schemas.microsoft.com/office/drawing/2014/main" id="{470BF984-7B9C-D4E2-F453-0E868B0C6E2C}"/>
                    </a:ext>
                  </a:extLst>
                </p:cNvPr>
                <p:cNvSpPr/>
                <p:nvPr/>
              </p:nvSpPr>
              <p:spPr>
                <a:xfrm rot="2694950">
                  <a:off x="5033349" y="3340070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Croix 29">
                  <a:extLst>
                    <a:ext uri="{FF2B5EF4-FFF2-40B4-BE49-F238E27FC236}">
                      <a16:creationId xmlns:a16="http://schemas.microsoft.com/office/drawing/2014/main" id="{5486BA0C-E031-A9B3-17AC-F4AE4F526924}"/>
                    </a:ext>
                  </a:extLst>
                </p:cNvPr>
                <p:cNvSpPr/>
                <p:nvPr/>
              </p:nvSpPr>
              <p:spPr>
                <a:xfrm rot="2694950">
                  <a:off x="6825412" y="3340070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Croix 34">
                  <a:extLst>
                    <a:ext uri="{FF2B5EF4-FFF2-40B4-BE49-F238E27FC236}">
                      <a16:creationId xmlns:a16="http://schemas.microsoft.com/office/drawing/2014/main" id="{C1785FFF-12ED-F9C6-D53F-D8D66F1D2AFC}"/>
                    </a:ext>
                  </a:extLst>
                </p:cNvPr>
                <p:cNvSpPr/>
                <p:nvPr/>
              </p:nvSpPr>
              <p:spPr>
                <a:xfrm rot="2694950">
                  <a:off x="8617474" y="3340070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Croix 35">
                  <a:extLst>
                    <a:ext uri="{FF2B5EF4-FFF2-40B4-BE49-F238E27FC236}">
                      <a16:creationId xmlns:a16="http://schemas.microsoft.com/office/drawing/2014/main" id="{739268B5-659D-10A9-4CEC-5AB61915C684}"/>
                    </a:ext>
                  </a:extLst>
                </p:cNvPr>
                <p:cNvSpPr/>
                <p:nvPr/>
              </p:nvSpPr>
              <p:spPr>
                <a:xfrm rot="2694950">
                  <a:off x="10409535" y="3340070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52" name="Connecteur droit 51">
                  <a:extLst>
                    <a:ext uri="{FF2B5EF4-FFF2-40B4-BE49-F238E27FC236}">
                      <a16:creationId xmlns:a16="http://schemas.microsoft.com/office/drawing/2014/main" id="{5D8624A1-6164-13D9-F872-BB28063AF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75694" y="2722261"/>
                  <a:ext cx="1" cy="3120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necteur droit 52">
                  <a:extLst>
                    <a:ext uri="{FF2B5EF4-FFF2-40B4-BE49-F238E27FC236}">
                      <a16:creationId xmlns:a16="http://schemas.microsoft.com/office/drawing/2014/main" id="{AEB82FDF-FE31-1DC5-89C2-EA0031A241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37008" y="2770190"/>
                  <a:ext cx="1" cy="312008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4" name="Croix 53">
                  <a:extLst>
                    <a:ext uri="{FF2B5EF4-FFF2-40B4-BE49-F238E27FC236}">
                      <a16:creationId xmlns:a16="http://schemas.microsoft.com/office/drawing/2014/main" id="{8C83895C-136F-26EB-7766-0837A620C030}"/>
                    </a:ext>
                  </a:extLst>
                </p:cNvPr>
                <p:cNvSpPr/>
                <p:nvPr/>
              </p:nvSpPr>
              <p:spPr>
                <a:xfrm rot="2694950">
                  <a:off x="1407218" y="4891939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Croix 54">
                  <a:extLst>
                    <a:ext uri="{FF2B5EF4-FFF2-40B4-BE49-F238E27FC236}">
                      <a16:creationId xmlns:a16="http://schemas.microsoft.com/office/drawing/2014/main" id="{A8648E5E-AECB-1A9C-BD20-35BD32430840}"/>
                    </a:ext>
                  </a:extLst>
                </p:cNvPr>
                <p:cNvSpPr/>
                <p:nvPr/>
              </p:nvSpPr>
              <p:spPr>
                <a:xfrm rot="2694950">
                  <a:off x="3208416" y="4890125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Croix 55">
                  <a:extLst>
                    <a:ext uri="{FF2B5EF4-FFF2-40B4-BE49-F238E27FC236}">
                      <a16:creationId xmlns:a16="http://schemas.microsoft.com/office/drawing/2014/main" id="{1FC18702-5322-87BF-561C-E7EF11E2C332}"/>
                    </a:ext>
                  </a:extLst>
                </p:cNvPr>
                <p:cNvSpPr/>
                <p:nvPr/>
              </p:nvSpPr>
              <p:spPr>
                <a:xfrm rot="2694950">
                  <a:off x="5000477" y="4890125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Croix 56">
                  <a:extLst>
                    <a:ext uri="{FF2B5EF4-FFF2-40B4-BE49-F238E27FC236}">
                      <a16:creationId xmlns:a16="http://schemas.microsoft.com/office/drawing/2014/main" id="{6B727E52-7B38-5042-0EAC-7ABA2B80BBA9}"/>
                    </a:ext>
                  </a:extLst>
                </p:cNvPr>
                <p:cNvSpPr/>
                <p:nvPr/>
              </p:nvSpPr>
              <p:spPr>
                <a:xfrm rot="2694950">
                  <a:off x="6792540" y="4890125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8" name="Croix 57">
                  <a:extLst>
                    <a:ext uri="{FF2B5EF4-FFF2-40B4-BE49-F238E27FC236}">
                      <a16:creationId xmlns:a16="http://schemas.microsoft.com/office/drawing/2014/main" id="{CDE90EC4-B771-F386-9F89-3AD2906FDD66}"/>
                    </a:ext>
                  </a:extLst>
                </p:cNvPr>
                <p:cNvSpPr/>
                <p:nvPr/>
              </p:nvSpPr>
              <p:spPr>
                <a:xfrm rot="2694950">
                  <a:off x="8584602" y="4890125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9" name="Croix 58">
                  <a:extLst>
                    <a:ext uri="{FF2B5EF4-FFF2-40B4-BE49-F238E27FC236}">
                      <a16:creationId xmlns:a16="http://schemas.microsoft.com/office/drawing/2014/main" id="{1B8EB79C-776C-535B-B60F-26956081196C}"/>
                    </a:ext>
                  </a:extLst>
                </p:cNvPr>
                <p:cNvSpPr/>
                <p:nvPr/>
              </p:nvSpPr>
              <p:spPr>
                <a:xfrm rot="2694950">
                  <a:off x="10376664" y="4890125"/>
                  <a:ext cx="352433" cy="345819"/>
                </a:xfrm>
                <a:prstGeom prst="plus">
                  <a:avLst>
                    <a:gd name="adj" fmla="val 4031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cxnSp>
            <p:nvCxnSpPr>
              <p:cNvPr id="64" name="Connecteur droit avec flèche 63">
                <a:extLst>
                  <a:ext uri="{FF2B5EF4-FFF2-40B4-BE49-F238E27FC236}">
                    <a16:creationId xmlns:a16="http://schemas.microsoft.com/office/drawing/2014/main" id="{C5DFF6A2-CCD6-637E-8F43-DCE92557C4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2730" y="3291858"/>
                <a:ext cx="1152039" cy="0"/>
              </a:xfrm>
              <a:prstGeom prst="straightConnector1">
                <a:avLst/>
              </a:prstGeom>
              <a:ln w="28575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C01BA76A-B2E0-50DF-1D36-E93250ECDCF6}"/>
                  </a:ext>
                </a:extLst>
              </p:cNvPr>
              <p:cNvSpPr txBox="1"/>
              <p:nvPr/>
            </p:nvSpPr>
            <p:spPr>
              <a:xfrm>
                <a:off x="2971983" y="2874876"/>
                <a:ext cx="789285" cy="378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50m</a:t>
                </a:r>
              </a:p>
            </p:txBody>
          </p:sp>
          <p:cxnSp>
            <p:nvCxnSpPr>
              <p:cNvPr id="101" name="Connecteur droit avec flèche 100">
                <a:extLst>
                  <a:ext uri="{FF2B5EF4-FFF2-40B4-BE49-F238E27FC236}">
                    <a16:creationId xmlns:a16="http://schemas.microsoft.com/office/drawing/2014/main" id="{DCC7C1D9-C651-4D6E-4E40-27D0A1ACDD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2404" y="3443885"/>
                <a:ext cx="0" cy="975715"/>
              </a:xfrm>
              <a:prstGeom prst="straightConnector1">
                <a:avLst/>
              </a:prstGeom>
              <a:ln w="28575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" name="ZoneTexte 103">
                <a:extLst>
                  <a:ext uri="{FF2B5EF4-FFF2-40B4-BE49-F238E27FC236}">
                    <a16:creationId xmlns:a16="http://schemas.microsoft.com/office/drawing/2014/main" id="{65A64ECA-A886-E7D2-ED6F-8C7D0120CEE3}"/>
                  </a:ext>
                </a:extLst>
              </p:cNvPr>
              <p:cNvSpPr txBox="1"/>
              <p:nvPr/>
            </p:nvSpPr>
            <p:spPr>
              <a:xfrm>
                <a:off x="1746674" y="3662576"/>
                <a:ext cx="912415" cy="39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10m</a:t>
                </a:r>
              </a:p>
            </p:txBody>
          </p:sp>
        </p:grpSp>
      </p:grpSp>
      <p:sp>
        <p:nvSpPr>
          <p:cNvPr id="111" name="ZoneTexte 110">
            <a:extLst>
              <a:ext uri="{FF2B5EF4-FFF2-40B4-BE49-F238E27FC236}">
                <a16:creationId xmlns:a16="http://schemas.microsoft.com/office/drawing/2014/main" id="{CA723A5C-4A82-A03F-2E98-E2D267A5A97B}"/>
              </a:ext>
            </a:extLst>
          </p:cNvPr>
          <p:cNvSpPr txBox="1"/>
          <p:nvPr/>
        </p:nvSpPr>
        <p:spPr>
          <a:xfrm>
            <a:off x="574393" y="1674369"/>
            <a:ext cx="2368825" cy="22467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1400" b="1" i="0">
                <a:effectLst/>
              </a:rPr>
              <a:t>Pour une station</a:t>
            </a:r>
            <a:endParaRPr lang="fr-FR" sz="1400" b="1"/>
          </a:p>
          <a:p>
            <a:r>
              <a:rPr lang="fr-FR" sz="1400" b="0" i="0">
                <a:effectLst/>
              </a:rPr>
              <a:t>-Emetteur/</a:t>
            </a:r>
            <a:r>
              <a:rPr lang="fr-FR" sz="1400" b="0" i="0" err="1">
                <a:effectLst/>
              </a:rPr>
              <a:t>recepteur</a:t>
            </a:r>
            <a:r>
              <a:rPr lang="fr-FR" sz="1400" b="0" i="0">
                <a:effectLst/>
              </a:rPr>
              <a:t> </a:t>
            </a:r>
            <a:r>
              <a:rPr lang="fr-FR" sz="1400" b="0" i="0" err="1">
                <a:effectLst/>
              </a:rPr>
              <a:t>zigbee</a:t>
            </a:r>
            <a:r>
              <a:rPr lang="fr-FR" sz="1400" b="0" i="0">
                <a:effectLst/>
              </a:rPr>
              <a:t> </a:t>
            </a:r>
            <a:endParaRPr lang="fr-FR" sz="1400" b="0" i="0">
              <a:effectLst/>
              <a:ea typeface="Calibri" panose="020F0502020204030204"/>
              <a:cs typeface="Calibri" panose="020F0502020204030204"/>
            </a:endParaRPr>
          </a:p>
          <a:p>
            <a:r>
              <a:rPr lang="fr-FR" sz="1400"/>
              <a:t>-µ-</a:t>
            </a:r>
            <a:r>
              <a:rPr lang="fr-FR" sz="1400" err="1"/>
              <a:t>controleur</a:t>
            </a:r>
            <a:r>
              <a:rPr lang="fr-FR" sz="1400"/>
              <a:t> </a:t>
            </a:r>
            <a:r>
              <a:rPr lang="fr-FR" sz="1400" err="1"/>
              <a:t>low</a:t>
            </a:r>
            <a:r>
              <a:rPr lang="fr-FR" sz="1400"/>
              <a:t> conso</a:t>
            </a:r>
            <a:endParaRPr lang="fr-FR" sz="1400" b="0" i="0">
              <a:effectLst/>
              <a:ea typeface="Calibri" panose="020F0502020204030204"/>
              <a:cs typeface="Calibri" panose="020F0502020204030204"/>
            </a:endParaRPr>
          </a:p>
          <a:p>
            <a:r>
              <a:rPr lang="fr-FR" sz="1400" b="0" i="0">
                <a:effectLst/>
              </a:rPr>
              <a:t>- température</a:t>
            </a:r>
            <a:br>
              <a:rPr lang="fr-FR" sz="1400"/>
            </a:br>
            <a:r>
              <a:rPr lang="fr-FR" sz="1400" b="0" i="0">
                <a:effectLst/>
              </a:rPr>
              <a:t>- hydrométrie </a:t>
            </a:r>
            <a:br>
              <a:rPr lang="fr-FR" sz="1400"/>
            </a:br>
            <a:r>
              <a:rPr lang="fr-FR" sz="1400" b="0" i="0">
                <a:effectLst/>
              </a:rPr>
              <a:t>- hygrométrie</a:t>
            </a:r>
            <a:br>
              <a:rPr lang="fr-FR" sz="1400"/>
            </a:br>
            <a:r>
              <a:rPr lang="fr-FR" sz="1400" b="0" i="0">
                <a:effectLst/>
              </a:rPr>
              <a:t>- pH</a:t>
            </a:r>
            <a:br>
              <a:rPr lang="fr-FR" sz="1400"/>
            </a:br>
            <a:r>
              <a:rPr lang="fr-FR" sz="1400" b="0" i="0">
                <a:effectLst/>
              </a:rPr>
              <a:t>- phosphore</a:t>
            </a:r>
            <a:br>
              <a:rPr lang="fr-FR" sz="1400"/>
            </a:br>
            <a:r>
              <a:rPr lang="fr-FR" sz="1400" b="0" i="0">
                <a:effectLst/>
              </a:rPr>
              <a:t>- potassium</a:t>
            </a:r>
            <a:br>
              <a:rPr lang="fr-FR" sz="1400"/>
            </a:br>
            <a:r>
              <a:rPr lang="fr-FR" sz="1400" b="0" i="0">
                <a:effectLst/>
              </a:rPr>
              <a:t>- magnésium</a:t>
            </a:r>
            <a:endParaRPr lang="fr-FR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Croix 2">
            <a:extLst>
              <a:ext uri="{FF2B5EF4-FFF2-40B4-BE49-F238E27FC236}">
                <a16:creationId xmlns:a16="http://schemas.microsoft.com/office/drawing/2014/main" id="{B1A7B638-5627-84F4-E5D7-778D7E371D92}"/>
              </a:ext>
            </a:extLst>
          </p:cNvPr>
          <p:cNvSpPr/>
          <p:nvPr/>
        </p:nvSpPr>
        <p:spPr>
          <a:xfrm rot="2694950">
            <a:off x="4940110" y="5333395"/>
            <a:ext cx="225095" cy="326805"/>
          </a:xfrm>
          <a:prstGeom prst="plus">
            <a:avLst>
              <a:gd name="adj" fmla="val 4031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34C64AD-171B-30AC-990C-997F35573A69}"/>
              </a:ext>
            </a:extLst>
          </p:cNvPr>
          <p:cNvSpPr txBox="1"/>
          <p:nvPr/>
        </p:nvSpPr>
        <p:spPr>
          <a:xfrm>
            <a:off x="597756" y="3990893"/>
            <a:ext cx="2368825" cy="116955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1400" b="1" i="0">
                <a:effectLst/>
              </a:rPr>
              <a:t>Unité centrale</a:t>
            </a:r>
            <a:endParaRPr lang="fr-FR" sz="1400" b="1"/>
          </a:p>
          <a:p>
            <a:r>
              <a:rPr lang="fr-FR" sz="1400" b="0" i="0">
                <a:effectLst/>
              </a:rPr>
              <a:t>-Emetteur/</a:t>
            </a:r>
            <a:r>
              <a:rPr lang="fr-FR" sz="1400" b="0" i="0" err="1">
                <a:effectLst/>
              </a:rPr>
              <a:t>recepteur</a:t>
            </a:r>
            <a:r>
              <a:rPr lang="fr-FR" sz="1400" b="0" i="0">
                <a:effectLst/>
              </a:rPr>
              <a:t> </a:t>
            </a:r>
            <a:r>
              <a:rPr lang="fr-FR" sz="1400" b="0" i="0" err="1">
                <a:effectLst/>
              </a:rPr>
              <a:t>zigbee</a:t>
            </a:r>
            <a:r>
              <a:rPr lang="fr-FR" sz="1400" b="0" i="0">
                <a:effectLst/>
              </a:rPr>
              <a:t> </a:t>
            </a:r>
            <a:endParaRPr lang="fr-FR" sz="1400" b="0" i="0">
              <a:effectLst/>
              <a:ea typeface="Calibri" panose="020F0502020204030204"/>
              <a:cs typeface="Calibri" panose="020F0502020204030204"/>
            </a:endParaRPr>
          </a:p>
          <a:p>
            <a:r>
              <a:rPr lang="fr-FR" sz="1400"/>
              <a:t>-Raspberry pi pour analyse de donnée</a:t>
            </a:r>
          </a:p>
          <a:p>
            <a:r>
              <a:rPr lang="fr-FR" sz="1400">
                <a:ea typeface="Calibri" panose="020F0502020204030204"/>
                <a:cs typeface="Calibri" panose="020F0502020204030204"/>
              </a:rPr>
              <a:t>- Ecran / Clavier / souris</a:t>
            </a:r>
            <a:endParaRPr lang="fr-FR" sz="1400" b="0" i="0">
              <a:effectLst/>
              <a:ea typeface="Calibri" panose="020F0502020204030204"/>
              <a:cs typeface="Calibri" panose="020F0502020204030204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37F080D7-3881-A45C-0910-D1C4EA27A3F6}"/>
              </a:ext>
            </a:extLst>
          </p:cNvPr>
          <p:cNvGrpSpPr/>
          <p:nvPr/>
        </p:nvGrpSpPr>
        <p:grpSpPr>
          <a:xfrm>
            <a:off x="11205160" y="3378890"/>
            <a:ext cx="656318" cy="612003"/>
            <a:chOff x="11205160" y="3378890"/>
            <a:chExt cx="656318" cy="612003"/>
          </a:xfrm>
        </p:grpSpPr>
        <p:sp>
          <p:nvSpPr>
            <p:cNvPr id="10" name="Croix 9">
              <a:extLst>
                <a:ext uri="{FF2B5EF4-FFF2-40B4-BE49-F238E27FC236}">
                  <a16:creationId xmlns:a16="http://schemas.microsoft.com/office/drawing/2014/main" id="{2B5859C8-65A4-2600-56DF-E4670FD9C48C}"/>
                </a:ext>
              </a:extLst>
            </p:cNvPr>
            <p:cNvSpPr/>
            <p:nvPr/>
          </p:nvSpPr>
          <p:spPr>
            <a:xfrm rot="2694950">
              <a:off x="11306194" y="3430050"/>
              <a:ext cx="454249" cy="526750"/>
            </a:xfrm>
            <a:prstGeom prst="plus">
              <a:avLst>
                <a:gd name="adj" fmla="val 4031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F778EA06-A31A-44AC-89E9-BC5F74FD106D}"/>
                </a:ext>
              </a:extLst>
            </p:cNvPr>
            <p:cNvSpPr/>
            <p:nvPr/>
          </p:nvSpPr>
          <p:spPr>
            <a:xfrm>
              <a:off x="11205160" y="3378890"/>
              <a:ext cx="656318" cy="61200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A3FA76F-DD25-6624-2D98-0645E63E328C}"/>
              </a:ext>
            </a:extLst>
          </p:cNvPr>
          <p:cNvGrpSpPr/>
          <p:nvPr/>
        </p:nvGrpSpPr>
        <p:grpSpPr>
          <a:xfrm>
            <a:off x="8568656" y="5307230"/>
            <a:ext cx="390147" cy="375431"/>
            <a:chOff x="11205160" y="3378890"/>
            <a:chExt cx="656318" cy="612003"/>
          </a:xfrm>
        </p:grpSpPr>
        <p:sp>
          <p:nvSpPr>
            <p:cNvPr id="18" name="Croix 17">
              <a:extLst>
                <a:ext uri="{FF2B5EF4-FFF2-40B4-BE49-F238E27FC236}">
                  <a16:creationId xmlns:a16="http://schemas.microsoft.com/office/drawing/2014/main" id="{235CBCC0-3094-2A2B-AF5F-886463D24BF0}"/>
                </a:ext>
              </a:extLst>
            </p:cNvPr>
            <p:cNvSpPr/>
            <p:nvPr/>
          </p:nvSpPr>
          <p:spPr>
            <a:xfrm rot="2694950">
              <a:off x="11306194" y="3430050"/>
              <a:ext cx="454249" cy="526750"/>
            </a:xfrm>
            <a:prstGeom prst="plus">
              <a:avLst>
                <a:gd name="adj" fmla="val 4031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3EE52623-3348-A322-341D-06737559E82F}"/>
                </a:ext>
              </a:extLst>
            </p:cNvPr>
            <p:cNvSpPr/>
            <p:nvPr/>
          </p:nvSpPr>
          <p:spPr>
            <a:xfrm>
              <a:off x="11205160" y="3378890"/>
              <a:ext cx="656318" cy="61200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Espace réservé du numéro de diapositive 12">
            <a:extLst>
              <a:ext uri="{FF2B5EF4-FFF2-40B4-BE49-F238E27FC236}">
                <a16:creationId xmlns:a16="http://schemas.microsoft.com/office/drawing/2014/main" id="{55537845-5D10-59EC-259F-D1670AC55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79C093EE-480A-477E-A41C-0E830873CFF1}" type="slidenum">
              <a:rPr lang="fr-FR" sz="2000" b="1" smtClean="0">
                <a:solidFill>
                  <a:schemeClr val="bg1"/>
                </a:solidFill>
              </a:rPr>
              <a:t>7</a:t>
            </a:fld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C96E3BC-28AA-A299-2223-95DB935C4C25}"/>
              </a:ext>
            </a:extLst>
          </p:cNvPr>
          <p:cNvSpPr txBox="1"/>
          <p:nvPr/>
        </p:nvSpPr>
        <p:spPr>
          <a:xfrm>
            <a:off x="5050386" y="6081186"/>
            <a:ext cx="7033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/>
              <a:t>*à partir de la discussion avec Maryam Delplanque – étudiante en science de l’environnement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47AA51-942D-06DB-7B99-86B42C4F2768}"/>
              </a:ext>
            </a:extLst>
          </p:cNvPr>
          <p:cNvSpPr/>
          <p:nvPr/>
        </p:nvSpPr>
        <p:spPr>
          <a:xfrm>
            <a:off x="0" y="0"/>
            <a:ext cx="619125" cy="600075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2</a:t>
            </a:r>
            <a:endParaRPr lang="fr-FR" b="1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6B52270-A37B-A9A5-56F5-27F1D99E7C17}"/>
              </a:ext>
            </a:extLst>
          </p:cNvPr>
          <p:cNvSpPr txBox="1"/>
          <p:nvPr/>
        </p:nvSpPr>
        <p:spPr>
          <a:xfrm>
            <a:off x="5140748" y="5333655"/>
            <a:ext cx="20588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 dirty="0">
                <a:ea typeface="Calibri"/>
                <a:cs typeface="Calibri"/>
              </a:rPr>
              <a:t>: </a:t>
            </a:r>
            <a:r>
              <a:rPr lang="fr-FR" sz="1400" dirty="0" err="1">
                <a:ea typeface="Calibri"/>
                <a:cs typeface="Calibri"/>
              </a:rPr>
              <a:t>Zigbee</a:t>
            </a:r>
            <a:r>
              <a:rPr lang="fr-FR" sz="1400" dirty="0">
                <a:ea typeface="Calibri"/>
                <a:cs typeface="Calibri"/>
              </a:rPr>
              <a:t> + </a:t>
            </a:r>
            <a:r>
              <a:rPr lang="fr-FR" sz="1400" dirty="0" err="1">
                <a:ea typeface="Calibri"/>
                <a:cs typeface="Calibri"/>
              </a:rPr>
              <a:t>sensor</a:t>
            </a:r>
            <a:r>
              <a:rPr lang="fr-FR" sz="1400" dirty="0">
                <a:ea typeface="Calibri"/>
                <a:cs typeface="Calibri"/>
              </a:rPr>
              <a:t> station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011BCD0-3456-E75F-ADE3-B1B46250988F}"/>
              </a:ext>
            </a:extLst>
          </p:cNvPr>
          <p:cNvSpPr txBox="1"/>
          <p:nvPr/>
        </p:nvSpPr>
        <p:spPr>
          <a:xfrm>
            <a:off x="8960041" y="5345007"/>
            <a:ext cx="189883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 dirty="0">
                <a:ea typeface="Calibri"/>
                <a:cs typeface="Calibri"/>
              </a:rPr>
              <a:t>: Central Unit</a:t>
            </a:r>
          </a:p>
        </p:txBody>
      </p:sp>
    </p:spTree>
    <p:extLst>
      <p:ext uri="{BB962C8B-B14F-4D97-AF65-F5344CB8AC3E}">
        <p14:creationId xmlns:p14="http://schemas.microsoft.com/office/powerpoint/2010/main" val="293769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0B7F2-3BA3-8611-17DC-7B149FAB9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072216C-CF14-8B4E-BB2F-6E55A3AFB429}"/>
              </a:ext>
            </a:extLst>
          </p:cNvPr>
          <p:cNvSpPr txBox="1"/>
          <p:nvPr/>
        </p:nvSpPr>
        <p:spPr>
          <a:xfrm>
            <a:off x="416831" y="1448368"/>
            <a:ext cx="5679169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ea typeface="+mn-lt"/>
                <a:cs typeface="+mn-lt"/>
              </a:rPr>
              <a:t>🧑‍🌾 </a:t>
            </a:r>
            <a:r>
              <a:rPr lang="fr-FR" sz="2000" b="1">
                <a:ea typeface="+mn-lt"/>
                <a:cs typeface="+mn-lt"/>
              </a:rPr>
              <a:t>Segments clients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25 000 exploitations maraîchères en France (2020)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70 % sont des petites exploitations (&lt;5 ha)</a:t>
            </a:r>
            <a:endParaRPr lang="fr-FR" sz="2000"/>
          </a:p>
          <a:p>
            <a:pPr>
              <a:buFont typeface="Arial"/>
              <a:buChar char="•"/>
            </a:pPr>
            <a:endParaRPr lang="fr-FR" sz="2000" b="1">
              <a:ea typeface="+mn-lt"/>
              <a:cs typeface="+mn-lt"/>
            </a:endParaRPr>
          </a:p>
          <a:p>
            <a:r>
              <a:rPr lang="fr-FR" sz="2000">
                <a:ea typeface="+mn-lt"/>
                <a:cs typeface="+mn-lt"/>
              </a:rPr>
              <a:t>💧 </a:t>
            </a:r>
            <a:r>
              <a:rPr lang="fr-FR" sz="2000" b="1">
                <a:ea typeface="+mn-lt"/>
                <a:cs typeface="+mn-lt"/>
              </a:rPr>
              <a:t>Proposition de valeur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+20 % d'économie d'eau sur les récoltes</a:t>
            </a:r>
            <a:endParaRPr lang="fr-FR" sz="2000"/>
          </a:p>
          <a:p>
            <a:pPr>
              <a:buFont typeface="Arial"/>
              <a:buChar char="•"/>
            </a:pPr>
            <a:endParaRPr lang="fr-FR" sz="2000">
              <a:ea typeface="+mn-lt"/>
              <a:cs typeface="+mn-lt"/>
            </a:endParaRPr>
          </a:p>
          <a:p>
            <a:r>
              <a:rPr lang="fr-FR" sz="2000">
                <a:ea typeface="+mn-lt"/>
                <a:cs typeface="+mn-lt"/>
              </a:rPr>
              <a:t>🚚 </a:t>
            </a:r>
            <a:r>
              <a:rPr lang="fr-FR" sz="2000" b="1">
                <a:ea typeface="+mn-lt"/>
                <a:cs typeface="+mn-lt"/>
              </a:rPr>
              <a:t>Canaux de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60 % via coopératives ou groupements d’achat agricoles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25 % via fournisseurs spécialisés en ligne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15 % autres</a:t>
            </a:r>
          </a:p>
          <a:p>
            <a:endParaRPr lang="fr-FR" sz="20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fr-FR" sz="20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1" name="ZoneTexte 3">
            <a:extLst>
              <a:ext uri="{FF2B5EF4-FFF2-40B4-BE49-F238E27FC236}">
                <a16:creationId xmlns:a16="http://schemas.microsoft.com/office/drawing/2014/main" id="{C0E46D0E-7813-5964-AAF5-26389FE220E0}"/>
              </a:ext>
            </a:extLst>
          </p:cNvPr>
          <p:cNvSpPr txBox="1"/>
          <p:nvPr/>
        </p:nvSpPr>
        <p:spPr>
          <a:xfrm>
            <a:off x="6157850" y="1481732"/>
            <a:ext cx="5679169" cy="403187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ea typeface="+mn-lt"/>
                <a:cs typeface="+mn-lt"/>
              </a:rPr>
              <a:t>📞 </a:t>
            </a:r>
            <a:r>
              <a:rPr lang="fr-FR" sz="2000" b="1">
                <a:ea typeface="+mn-lt"/>
                <a:cs typeface="+mn-lt"/>
              </a:rPr>
              <a:t>Relations clients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80 % préfèrent un support technique réactif (hotline, SAV)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65 % participent à des formations ou webinaires</a:t>
            </a:r>
            <a:endParaRPr lang="en-US" sz="2000">
              <a:ea typeface="+mn-lt"/>
              <a:cs typeface="+mn-lt"/>
            </a:endParaRPr>
          </a:p>
          <a:p>
            <a:endParaRPr lang="fr-FR" sz="2000">
              <a:ea typeface="+mn-lt"/>
              <a:cs typeface="+mn-lt"/>
            </a:endParaRPr>
          </a:p>
          <a:p>
            <a:r>
              <a:rPr lang="fr-FR" sz="2000">
                <a:ea typeface="+mn-lt"/>
                <a:cs typeface="+mn-lt"/>
              </a:rPr>
              <a:t>💸 </a:t>
            </a:r>
            <a:r>
              <a:rPr lang="fr-FR" sz="2000" b="1">
                <a:ea typeface="+mn-lt"/>
                <a:cs typeface="+mn-lt"/>
              </a:rPr>
              <a:t>Sources de revenus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Vente de kits (1 500–3 000 € / exploitation)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Abonnements (20–50 €/mois)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Subventions publiques jusqu’à 40 % (FranceAgriMer, PCAE)</a:t>
            </a:r>
          </a:p>
          <a:p>
            <a:pPr marL="285750" indent="-285750">
              <a:buFont typeface="Arial,Sans-Serif"/>
              <a:buChar char="•"/>
            </a:pPr>
            <a:endParaRPr lang="fr-FR" sz="2000" b="1">
              <a:ea typeface="+mn-lt"/>
              <a:cs typeface="+mn-lt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</p:txBody>
      </p:sp>
      <p:sp>
        <p:nvSpPr>
          <p:cNvPr id="2" name="Espace réservé du numéro de diapositive 12">
            <a:extLst>
              <a:ext uri="{FF2B5EF4-FFF2-40B4-BE49-F238E27FC236}">
                <a16:creationId xmlns:a16="http://schemas.microsoft.com/office/drawing/2014/main" id="{84867BDD-DCB3-433D-4B1F-77332AF67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79C093EE-480A-477E-A41C-0E830873CFF1}" type="slidenum">
              <a:rPr lang="fr-FR" sz="2000" b="1" smtClean="0">
                <a:solidFill>
                  <a:schemeClr val="bg1"/>
                </a:solidFill>
              </a:rPr>
              <a:t>8</a:t>
            </a:fld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7FC6E7-4113-DC23-D7D4-CAA964EAB06D}"/>
              </a:ext>
            </a:extLst>
          </p:cNvPr>
          <p:cNvSpPr/>
          <p:nvPr/>
        </p:nvSpPr>
        <p:spPr>
          <a:xfrm>
            <a:off x="0" y="0"/>
            <a:ext cx="619125" cy="600075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3</a:t>
            </a:r>
            <a:endParaRPr lang="fr-FR" b="1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6CE7097-2C26-9C64-C475-9D53C788CA76}"/>
              </a:ext>
            </a:extLst>
          </p:cNvPr>
          <p:cNvSpPr txBox="1">
            <a:spLocks/>
          </p:cNvSpPr>
          <p:nvPr/>
        </p:nvSpPr>
        <p:spPr>
          <a:xfrm>
            <a:off x="615176" y="58468"/>
            <a:ext cx="123555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ea typeface="+mj-lt"/>
                <a:cs typeface="+mj-lt"/>
              </a:rPr>
              <a:t>📊 </a:t>
            </a:r>
            <a:r>
              <a:rPr lang="fr-FR" b="1">
                <a:ea typeface="+mj-lt"/>
                <a:cs typeface="+mj-lt"/>
              </a:rPr>
              <a:t>BMC Économique – Maraîchage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5553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BB991-69C6-7F4B-6E22-10682E233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24FA3-2CDC-EBC3-B0FA-4B3E882B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76" y="58468"/>
            <a:ext cx="12355550" cy="1325563"/>
          </a:xfrm>
        </p:spPr>
        <p:txBody>
          <a:bodyPr/>
          <a:lstStyle/>
          <a:p>
            <a:r>
              <a:rPr lang="fr-FR">
                <a:ea typeface="+mj-lt"/>
                <a:cs typeface="+mj-lt"/>
              </a:rPr>
              <a:t>📊 </a:t>
            </a:r>
            <a:r>
              <a:rPr lang="fr-FR" b="1">
                <a:ea typeface="+mj-lt"/>
                <a:cs typeface="+mj-lt"/>
              </a:rPr>
              <a:t>BMC Économique – Maraîchage </a:t>
            </a:r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9EA66A4-7CC2-EB51-F5DB-2136D7BAEC89}"/>
              </a:ext>
            </a:extLst>
          </p:cNvPr>
          <p:cNvSpPr txBox="1"/>
          <p:nvPr/>
        </p:nvSpPr>
        <p:spPr>
          <a:xfrm>
            <a:off x="6095568" y="1617495"/>
            <a:ext cx="5257232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/>
              <a:t>🤝 </a:t>
            </a:r>
            <a:r>
              <a:rPr lang="fr-FR" sz="2000" b="1"/>
              <a:t>Partenaires clés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/>
              <a:t>CTIFL</a:t>
            </a:r>
            <a:r>
              <a:rPr lang="fr-FR" sz="2000">
                <a:ea typeface="+mn-lt"/>
                <a:cs typeface="+mn-lt"/>
              </a:rPr>
              <a:t>, coopératives maraîchères</a:t>
            </a:r>
          </a:p>
          <a:p>
            <a:endParaRPr lang="fr-FR" sz="2000" b="1">
              <a:ea typeface="+mn-lt"/>
              <a:cs typeface="+mn-lt"/>
            </a:endParaRPr>
          </a:p>
          <a:p>
            <a:r>
              <a:rPr lang="fr-FR" sz="2000">
                <a:ea typeface="+mn-lt"/>
                <a:cs typeface="+mn-lt"/>
              </a:rPr>
              <a:t>💰 </a:t>
            </a:r>
            <a:r>
              <a:rPr lang="fr-FR" sz="2000" b="1">
                <a:ea typeface="+mn-lt"/>
                <a:cs typeface="+mn-lt"/>
              </a:rPr>
              <a:t>Structure des coûts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55 % matériel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25 % logiciels/abonnements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20 % installation &amp; formation</a:t>
            </a:r>
            <a:endParaRPr lang="fr-FR" sz="2000"/>
          </a:p>
          <a:p>
            <a:pPr marL="285750" indent="-285750">
              <a:buFont typeface="Arial,Sans-Serif"/>
              <a:buChar char="•"/>
            </a:pPr>
            <a:endParaRPr lang="fr-FR" sz="200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endParaRPr lang="fr-FR" sz="2000" b="1">
              <a:ea typeface="+mn-lt"/>
              <a:cs typeface="+mn-lt"/>
            </a:endParaRPr>
          </a:p>
          <a:p>
            <a:endParaRPr lang="fr-FR" sz="2000">
              <a:ea typeface="Calibri"/>
              <a:cs typeface="Calibri"/>
            </a:endParaRPr>
          </a:p>
          <a:p>
            <a:endParaRPr lang="fr-FR" sz="2000">
              <a:ea typeface="Calibri"/>
              <a:cs typeface="Calibri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5FF5BF9-5953-CC6D-E3E4-E472C1C3E967}"/>
              </a:ext>
            </a:extLst>
          </p:cNvPr>
          <p:cNvSpPr txBox="1"/>
          <p:nvPr/>
        </p:nvSpPr>
        <p:spPr>
          <a:xfrm>
            <a:off x="772160" y="1469309"/>
            <a:ext cx="4927600" cy="43011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700"/>
              </a:lnSpc>
            </a:pPr>
            <a:r>
              <a:rPr lang="fr-FR" sz="2000"/>
              <a:t>🔩 </a:t>
            </a:r>
            <a:r>
              <a:rPr lang="fr-FR" sz="2000" b="1"/>
              <a:t>Ressources clés</a:t>
            </a:r>
            <a:r>
              <a:rPr lang="en-US" sz="2000"/>
              <a:t>​</a:t>
            </a: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fr-FR" sz="2000"/>
              <a:t>Capteurs, stations météo, logiciels d’aide à la décision</a:t>
            </a:r>
            <a:r>
              <a:rPr lang="en-US" sz="2000"/>
              <a:t>​</a:t>
            </a: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fr-FR" sz="2000"/>
              <a:t>70 % des investissements technologiques y sont consacrés</a:t>
            </a:r>
            <a:r>
              <a:rPr lang="en-US" sz="2000"/>
              <a:t>​</a:t>
            </a:r>
          </a:p>
          <a:p>
            <a:pPr>
              <a:lnSpc>
                <a:spcPts val="2700"/>
              </a:lnSpc>
            </a:pPr>
            <a:endParaRPr lang="en-US" sz="2000">
              <a:latin typeface="Calibri"/>
              <a:ea typeface="Calibri"/>
              <a:cs typeface="Calibri"/>
            </a:endParaRPr>
          </a:p>
          <a:p>
            <a:r>
              <a:rPr lang="fr-FR" sz="2000">
                <a:latin typeface="Calibri"/>
                <a:ea typeface="Calibri"/>
                <a:cs typeface="Calibri"/>
              </a:rPr>
              <a:t>⚙ </a:t>
            </a:r>
            <a:r>
              <a:rPr lang="fr-FR" sz="2000" b="1">
                <a:latin typeface="Calibri"/>
                <a:ea typeface="Calibri"/>
                <a:cs typeface="Calibri"/>
              </a:rPr>
              <a:t>Activités clés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latin typeface="Calibri"/>
                <a:ea typeface="Calibri"/>
                <a:cs typeface="Calibri"/>
              </a:rPr>
              <a:t>Installation, calibration, maintenance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latin typeface="Calibri"/>
                <a:ea typeface="Calibri"/>
                <a:cs typeface="Calibri"/>
              </a:rPr>
              <a:t>Analyse quotidienne des données</a:t>
            </a:r>
            <a:endParaRPr lang="fr-FR"/>
          </a:p>
          <a:p>
            <a:pPr marL="285750" indent="-285750">
              <a:buFont typeface="Arial,Sans-Serif"/>
              <a:buChar char="•"/>
            </a:pPr>
            <a:endParaRPr lang="fr-FR" sz="2000">
              <a:latin typeface="Calibri"/>
              <a:ea typeface="Calibri"/>
              <a:cs typeface="Calibri"/>
            </a:endParaRPr>
          </a:p>
          <a:p>
            <a:pPr>
              <a:lnSpc>
                <a:spcPts val="2700"/>
              </a:lnSpc>
            </a:pPr>
            <a:endParaRPr lang="en-US" sz="200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endParaRPr lang="fr-FR">
              <a:latin typeface="Arial"/>
              <a:ea typeface="Calibri" panose="020F0502020204030204"/>
              <a:cs typeface="Arial"/>
            </a:endParaRPr>
          </a:p>
          <a:p>
            <a:endParaRPr lang="fr-FR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Espace réservé du numéro de diapositive 12">
            <a:extLst>
              <a:ext uri="{FF2B5EF4-FFF2-40B4-BE49-F238E27FC236}">
                <a16:creationId xmlns:a16="http://schemas.microsoft.com/office/drawing/2014/main" id="{96FBA907-7291-93C0-139D-CA0AC2274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79C093EE-480A-477E-A41C-0E830873CFF1}" type="slidenum">
              <a:rPr lang="fr-FR" sz="2000" b="1" smtClean="0">
                <a:solidFill>
                  <a:schemeClr val="bg1"/>
                </a:solidFill>
              </a:rPr>
              <a:t>9</a:t>
            </a:fld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8A1A24-1981-E2EF-1034-208791720849}"/>
              </a:ext>
            </a:extLst>
          </p:cNvPr>
          <p:cNvSpPr/>
          <p:nvPr/>
        </p:nvSpPr>
        <p:spPr>
          <a:xfrm>
            <a:off x="0" y="0"/>
            <a:ext cx="619125" cy="600075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3</a:t>
            </a:r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3185489607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ning séance.pptx" id="{4DAF5923-454E-4EC0-A51C-8FC49DE86E32}" vid="{4FA3238F-E7E3-48B9-898E-E3063A7ECDB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template_phelma</Template>
  <TotalTime>0</TotalTime>
  <Words>4144</Words>
  <Application>Microsoft Office PowerPoint</Application>
  <PresentationFormat>Grand écran</PresentationFormat>
  <Paragraphs>564</Paragraphs>
  <Slides>39</Slides>
  <Notes>0</Notes>
  <HiddenSlides>19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7" baseType="lpstr">
      <vt:lpstr>-apple-system</vt:lpstr>
      <vt:lpstr>Arial</vt:lpstr>
      <vt:lpstr>Arial,Sans-Serif</vt:lpstr>
      <vt:lpstr>Calibri</vt:lpstr>
      <vt:lpstr>Calibri Light</vt:lpstr>
      <vt:lpstr>Symbol</vt:lpstr>
      <vt:lpstr>Wingdings</vt:lpstr>
      <vt:lpstr>1_Thème Office</vt:lpstr>
      <vt:lpstr>Présentation PowerPoint</vt:lpstr>
      <vt:lpstr>Agenda</vt:lpstr>
      <vt:lpstr>L’agriculture un enjeu d’avenir</vt:lpstr>
      <vt:lpstr>AgriZigbee : une solution complète</vt:lpstr>
      <vt:lpstr>Etat de l'art de l'existant</vt:lpstr>
      <vt:lpstr>Stratégie proposée : répartition des stations sur 1Ha et fréquence de relevé*</vt:lpstr>
      <vt:lpstr>Stratégie proposée : répartition des stations sur 1Ha et fréquence de relevé*</vt:lpstr>
      <vt:lpstr>Présentation PowerPoint</vt:lpstr>
      <vt:lpstr>📊 BMC Économique – Maraîchage </vt:lpstr>
      <vt:lpstr>🤝 BMC Social – Maraîchage </vt:lpstr>
      <vt:lpstr>Présentation PowerPoint</vt:lpstr>
      <vt:lpstr>🌿 BMC Environnemental – Maraîchage </vt:lpstr>
      <vt:lpstr>🌿 BMC Environnemental – Maraîchage </vt:lpstr>
      <vt:lpstr>Temps Protocole Zigbee</vt:lpstr>
      <vt:lpstr>Présentation PowerPoint</vt:lpstr>
      <vt:lpstr>Modèle Proposé</vt:lpstr>
      <vt:lpstr>Présentation PowerPoint</vt:lpstr>
      <vt:lpstr>Discussion avec Maryam Delplanque – étudiante en master de science de l’environnement</vt:lpstr>
      <vt:lpstr>Discussion avec Maryam Delplanque – étudiante en master de science de l’environnement</vt:lpstr>
      <vt:lpstr>Note</vt:lpstr>
      <vt:lpstr>Chiffrer la SUR-consommation d’eau</vt:lpstr>
      <vt:lpstr>Chiffrer la SUR-consommation d’eau</vt:lpstr>
      <vt:lpstr>Etat de l'art de l'existant</vt:lpstr>
      <vt:lpstr>📊 BMC Économique – Maraîchage </vt:lpstr>
      <vt:lpstr>📊 BMC Économique – Maraîchage </vt:lpstr>
      <vt:lpstr>🤝 BMC Social – Maraîchage </vt:lpstr>
      <vt:lpstr>Présentation PowerPoint</vt:lpstr>
      <vt:lpstr>🌿 BMC Environnemental – Maraîchage </vt:lpstr>
      <vt:lpstr>🌿 BMC Environnemental – Maraîchage </vt:lpstr>
      <vt:lpstr>Chiffrer le Business Model Canva</vt:lpstr>
      <vt:lpstr>Cas d’étude exemple de répartition stations sur 1Ha et fréquence de relevé</vt:lpstr>
      <vt:lpstr>https://www.mouser.fr/datasheet/2/682/Datasheet_SHT3x_DIS-3539332.pdf </vt:lpstr>
      <vt:lpstr>PH OC300 pH Sensor For depths </vt:lpstr>
      <vt:lpstr>Conso capteur</vt:lpstr>
      <vt:lpstr>Conso capteur</vt:lpstr>
      <vt:lpstr>Stratégie design low power </vt:lpstr>
      <vt:lpstr>Stratégie design low power</vt:lpstr>
      <vt:lpstr>Low power design modes</vt:lpstr>
      <vt:lpstr>Stratégie design low power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Sacha LUTOFF</dc:creator>
  <cp:lastModifiedBy>Sacha LUTOFF</cp:lastModifiedBy>
  <cp:revision>1</cp:revision>
  <dcterms:created xsi:type="dcterms:W3CDTF">2025-05-13T15:23:15Z</dcterms:created>
  <dcterms:modified xsi:type="dcterms:W3CDTF">2025-05-28T09:39:40Z</dcterms:modified>
</cp:coreProperties>
</file>